
<file path=[Content_Types].xml><?xml version="1.0" encoding="utf-8"?>
<Types xmlns="http://schemas.openxmlformats.org/package/2006/content-types">
  <Override PartName="/ppt/slideLayouts/slideLayout149.xml" ContentType="application/vnd.openxmlformats-officedocument.presentationml.slideLayout+xml"/>
  <Override PartName="/ppt/slideLayouts/slideLayout162.xml" ContentType="application/vnd.openxmlformats-officedocument.presentationml.slideLayout+xml"/>
  <Override PartName="/ppt/slideLayouts/slideLayout41.xml" ContentType="application/vnd.openxmlformats-officedocument.presentationml.slideLayout+xml"/>
  <Override PartName="/ppt/slideLayouts/slideLayout99.xml" ContentType="application/vnd.openxmlformats-officedocument.presentationml.slideLayout+xml"/>
  <Override PartName="/ppt/theme/theme18.xml" ContentType="application/vnd.openxmlformats-officedocument.theme+xml"/>
  <Override PartName="/ppt/slideLayouts/slideLayout35.xml" ContentType="application/vnd.openxmlformats-officedocument.presentationml.slideLayout+xml"/>
  <Override PartName="/ppt/slideMasters/slideMaster9.xml" ContentType="application/vnd.openxmlformats-officedocument.presentationml.slideMaster+xml"/>
  <Override PartName="/ppt/slideLayouts/slideLayout127.xml" ContentType="application/vnd.openxmlformats-officedocument.presentationml.slideLayout+xml"/>
  <Override PartName="/ppt/slideLayouts/slideLayout140.xml" ContentType="application/vnd.openxmlformats-officedocument.presentationml.slideLayout+xml"/>
  <Override PartName="/ppt/slideLayouts/slideLayout77.xml" ContentType="application/vnd.openxmlformats-officedocument.presentationml.slideLayout+xml"/>
  <Override PartName="/ppt/slideLayouts/slideLayout13.xml" ContentType="application/vnd.openxmlformats-officedocument.presentationml.slideLayout+xml"/>
  <Override PartName="/ppt/slideLayouts/slideLayout182.xml" ContentType="application/vnd.openxmlformats-officedocument.presentationml.slideLayout+xml"/>
  <Override PartName="/ppt/slideLayouts/slideLayout105.xml" ContentType="application/vnd.openxmlformats-officedocument.presentationml.slideLayout+xml"/>
  <Override PartName="/ppt/slideLayouts/slideLayout55.xml" ContentType="application/vnd.openxmlformats-officedocument.presentationml.slideLayout+xml"/>
  <Override PartName="/ppt/theme/theme16.xml" ContentType="application/vnd.openxmlformats-officedocument.theme+xml"/>
  <Override PartName="/ppt/slideLayouts/slideLayout160.xml" ContentType="application/vnd.openxmlformats-officedocument.presentationml.slideLayout+xml"/>
  <Override PartName="/ppt/slideLayouts/slideLayout97.xml" ContentType="application/vnd.openxmlformats-officedocument.presentationml.slideLayout+xml"/>
  <Override PartName="/ppt/slideLayouts/slideLayout33.xml" ContentType="application/vnd.openxmlformats-officedocument.presentationml.slideLayout+xml"/>
  <Override PartName="/ppt/slideMasters/slideMaster7.xml" ContentType="application/vnd.openxmlformats-officedocument.presentationml.slideMaster+xml"/>
  <Override PartName="/ppt/slideLayouts/slideLayout125.xml" ContentType="application/vnd.openxmlformats-officedocument.presentationml.slideLayout+xml"/>
  <Override PartName="/ppt/slideLayouts/slideLayout75.xml" ContentType="application/vnd.openxmlformats-officedocument.presentationml.slideLayout+xml"/>
  <Default Extension="xml" ContentType="application/xml"/>
  <Override PartName="/ppt/slideLayouts/slideLayout119.xml" ContentType="application/vnd.openxmlformats-officedocument.presentationml.slideLayout+xml"/>
  <Override PartName="/ppt/slideLayouts/slideLayout11.xml" ContentType="application/vnd.openxmlformats-officedocument.presentationml.slideLayout+xml"/>
  <Override PartName="/ppt/slideLayouts/slideLayout180.xml" ContentType="application/vnd.openxmlformats-officedocument.presentationml.slideLayout+xml"/>
  <Override PartName="/ppt/slideLayouts/slideLayout103.xml" ContentType="application/vnd.openxmlformats-officedocument.presentationml.slideLayout+xml"/>
  <Override PartName="/ppt/slideLayouts/slideLayout53.xml" ContentType="application/vnd.openxmlformats-officedocument.presentationml.slideLayout+xml"/>
  <Override PartName="/ppt/theme/theme14.xml" ContentType="application/vnd.openxmlformats-officedocument.theme+xml"/>
  <Override PartName="/ppt/slideLayouts/slideLayout95.xml" ContentType="application/vnd.openxmlformats-officedocument.presentationml.slideLayout+xml"/>
  <Override PartName="/ppt/slideLayouts/slideLayout139.xml" ContentType="application/vnd.openxmlformats-officedocument.presentationml.slideLayout+xml"/>
  <Override PartName="/ppt/slideLayouts/slideLayout31.xml" ContentType="application/vnd.openxmlformats-officedocument.presentationml.slideLayout+xml"/>
  <Override PartName="/ppt/slideMasters/slideMaster5.xml" ContentType="application/vnd.openxmlformats-officedocument.presentationml.slideMaster+xml"/>
  <Override PartName="/ppt/slideLayouts/slideLayout73.xml" ContentType="application/vnd.openxmlformats-officedocument.presentationml.slideLayout+xml"/>
  <Override PartName="/ppt/slideLayouts/slideLayout117.xml" ContentType="application/vnd.openxmlformats-officedocument.presentationml.slideLayout+xml"/>
  <Override PartName="/ppt/slideLayouts/slideLayout101.xml" ContentType="application/vnd.openxmlformats-officedocument.presentationml.slideLayout+xml"/>
  <Override PartName="/ppt/slides/slide9.xml" ContentType="application/vnd.openxmlformats-officedocument.presentationml.slide+xml"/>
  <Override PartName="/ppt/slideLayouts/slideLayout159.xml" ContentType="application/vnd.openxmlformats-officedocument.presentationml.slideLayout+xml"/>
  <Default Extension="jpeg" ContentType="image/jpeg"/>
  <Override PartName="/ppt/slideLayouts/slideLayout51.xml" ContentType="application/vnd.openxmlformats-officedocument.presentationml.slideLayout+xml"/>
  <Override PartName="/ppt/theme/theme12.xml" ContentType="application/vnd.openxmlformats-officedocument.theme+xml"/>
  <Override PartName="/ppt/slideLayouts/slideLayout93.xml" ContentType="application/vnd.openxmlformats-officedocument.presentationml.slideLayout+xml"/>
  <Override PartName="/ppt/slideLayouts/slideLayout137.xml" ContentType="application/vnd.openxmlformats-officedocument.presentationml.slideLayout+xml"/>
  <Override PartName="/ppt/slideLayouts/slideLayout87.xml" ContentType="application/vnd.openxmlformats-officedocument.presentationml.slideLayout+xml"/>
  <Override PartName="/docProps/app.xml" ContentType="application/vnd.openxmlformats-officedocument.extended-properties+xml"/>
  <Override PartName="/ppt/slideMasters/slideMaster3.xml" ContentType="application/vnd.openxmlformats-officedocument.presentationml.slideMaster+xml"/>
  <Override PartName="/ppt/slideLayouts/slideLayout179.xml" ContentType="application/vnd.openxmlformats-officedocument.presentationml.slideLayout+xml"/>
  <Override PartName="/ppt/slideMasters/slideMaster16.xml" ContentType="application/vnd.openxmlformats-officedocument.presentationml.slideMaster+xml"/>
  <Override PartName="/ppt/slideLayouts/slideLayout8.xml" ContentType="application/vnd.openxmlformats-officedocument.presentationml.slideLayout+xml"/>
  <Override PartName="/ppt/slideLayouts/slideLayout71.xml" ContentType="application/vnd.openxmlformats-officedocument.presentationml.slideLayout+xml"/>
  <Override PartName="/ppt/slideLayouts/slideLayout115.xml" ContentType="application/vnd.openxmlformats-officedocument.presentationml.slideLayout+xml"/>
  <Override PartName="/ppt/slides/slide7.xml" ContentType="application/vnd.openxmlformats-officedocument.presentationml.slide+xml"/>
  <Override PartName="/ppt/slideLayouts/slideLayout157.xml" ContentType="application/vnd.openxmlformats-officedocument.presentationml.slideLayout+xml"/>
  <Override PartName="/ppt/theme/theme10.xml" ContentType="application/vnd.openxmlformats-officedocument.theme+xml"/>
  <Override PartName="/ppt/slideLayouts/slideLayout91.xml" ContentType="application/vnd.openxmlformats-officedocument.presentationml.slideLayout+xml"/>
  <Override PartName="/ppt/slideLayouts/slideLayout135.xml" ContentType="application/vnd.openxmlformats-officedocument.presentationml.slideLayout+xml"/>
  <Override PartName="/ppt/slideLayouts/slideLayout85.xml" ContentType="application/vnd.openxmlformats-officedocument.presentationml.slideLayout+xml"/>
  <Override PartName="/ppt/theme/theme9.xml" ContentType="application/vnd.openxmlformats-officedocument.theme+xml"/>
  <Override PartName="/ppt/slideMasters/slideMaster1.xml" ContentType="application/vnd.openxmlformats-officedocument.presentationml.slideMaster+xml"/>
  <Override PartName="/ppt/slideLayouts/slideLayout177.xml" ContentType="application/vnd.openxmlformats-officedocument.presentationml.slideLayout+xml"/>
  <Override PartName="/ppt/slideMasters/slideMaster14.xml" ContentType="application/vnd.openxmlformats-officedocument.presentationml.slideMaster+xml"/>
  <Override PartName="/ppt/slideLayouts/slideLayout6.xml" ContentType="application/vnd.openxmlformats-officedocument.presentationml.slideLayout+xml"/>
  <Override PartName="/ppt/slideLayouts/slideLayout113.xml" ContentType="application/vnd.openxmlformats-officedocument.presentationml.slideLayout+xml"/>
  <Override PartName="/ppt/slideLayouts/slideLayout63.xml" ContentType="application/vnd.openxmlformats-officedocument.presentationml.slideLayout+xml"/>
  <Override PartName="/ppt/slides/slide5.xml" ContentType="application/vnd.openxmlformats-officedocument.presentationml.slide+xml"/>
  <Override PartName="/ppt/slideLayouts/slideLayout155.xml" ContentType="application/vnd.openxmlformats-officedocument.presentationml.slideLayout+xml"/>
  <Override PartName="/ppt/slideLayouts/slideLayout28.xml" ContentType="application/vnd.openxmlformats-officedocument.presentationml.slideLayout+xml"/>
  <Override PartName="/ppt/slideLayouts/slideLayout133.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4.xml" ContentType="application/vnd.openxmlformats-officedocument.presentationml.slideLayout+xml"/>
  <Override PartName="/ppt/slideMasters/slideMaster12.xml" ContentType="application/vnd.openxmlformats-officedocument.presentationml.slideMaster+xml"/>
  <Override PartName="/ppt/slideLayouts/slideLayout111.xml" ContentType="application/vnd.openxmlformats-officedocument.presentationml.slideLayout+xml"/>
  <Override PartName="/ppt/slideLayouts/slideLayout169.xml" ContentType="application/vnd.openxmlformats-officedocument.presentationml.slideLayout+xml"/>
  <Override PartName="/ppt/slideLayouts/slideLayout48.xml" ContentType="application/vnd.openxmlformats-officedocument.presentationml.slideLayout+xml"/>
  <Override PartName="/ppt/slideLayouts/slideLayout61.xml" ContentType="application/vnd.openxmlformats-officedocument.presentationml.slideLayout+xml"/>
  <Override PartName="/ppt/notesSlides/notesSlide1.xml" ContentType="application/vnd.openxmlformats-officedocument.presentationml.notesSlide+xml"/>
  <Override PartName="/ppt/slideLayouts/slideLayout153.xml" ContentType="application/vnd.openxmlformats-officedocument.presentationml.slideLayout+xml"/>
  <Override PartName="/ppt/slides/slide15.xml" ContentType="application/vnd.openxmlformats-officedocument.presentationml.slide+xml"/>
  <Override PartName="/ppt/slides/slide3.xml" ContentType="application/vnd.openxmlformats-officedocument.presentationml.slide+xml"/>
  <Override PartName="/ppt/slideLayouts/slideLayout147.xml" ContentType="application/vnd.openxmlformats-officedocument.presentationml.slideLayout+xml"/>
  <Override PartName="/ppt/slideLayouts/slideLayout26.xml" ContentType="application/vnd.openxmlformats-officedocument.presentationml.slideLayout+xml"/>
  <Override PartName="/ppt/slideLayouts/slideLayout131.xml" ContentType="application/vnd.openxmlformats-officedocument.presentationml.slideLayout+xml"/>
  <Override PartName="/ppt/slideLayouts/slideLayout68.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slideLayouts/slideLayout173.xml" ContentType="application/vnd.openxmlformats-officedocument.presentationml.slideLayout+xml"/>
  <Override PartName="/ppt/slideMasters/slideMaster10.xml" ContentType="application/vnd.openxmlformats-officedocument.presentationml.slideMaster+xml"/>
  <Override PartName="/ppt/slideLayouts/slideLayout2.xml" ContentType="application/vnd.openxmlformats-officedocument.presentationml.slideLayout+xml"/>
  <Override PartName="/ppt/slideLayouts/slideLayout167.xml" ContentType="application/vnd.openxmlformats-officedocument.presentationml.slideLayout+xml"/>
  <Override PartName="/ppt/slideLayouts/slideLayout46.xml" ContentType="application/vnd.openxmlformats-officedocument.presentationml.slideLayout+xml"/>
  <Override PartName="/ppt/slides/slide1.xml" ContentType="application/vnd.openxmlformats-officedocument.presentationml.slide+xml"/>
  <Override PartName="/ppt/slides/slide13.xml" ContentType="application/vnd.openxmlformats-officedocument.presentationml.slide+xml"/>
  <Override PartName="/ppt/slideLayouts/slideLayout151.xml" ContentType="application/vnd.openxmlformats-officedocument.presentationml.slideLayout+xml"/>
  <Override PartName="/ppt/slideLayouts/slideLayout145.xml" ContentType="application/vnd.openxmlformats-officedocument.presentationml.slideLayout+xml"/>
  <Override PartName="/ppt/slideLayouts/slideLayout24.xml" ContentType="application/vnd.openxmlformats-officedocument.presentationml.slideLayout+xml"/>
  <Override PartName="/ppt/slideLayouts/slideLayout18.xml" ContentType="application/vnd.openxmlformats-officedocument.presentationml.slideLayout+xml"/>
  <Override PartName="/ppt/slideLayouts/slideLayout187.xml" ContentType="application/vnd.openxmlformats-officedocument.presentationml.slideLayout+xml"/>
  <Override PartName="/ppt/slideLayouts/slideLayout66.xml" ContentType="application/vnd.openxmlformats-officedocument.presentationml.slideLayout+xml"/>
  <Override PartName="/ppt/slideLayouts/slideLayout123.xml" ContentType="application/vnd.openxmlformats-officedocument.presentationml.slideLayout+xml"/>
  <Override PartName="/ppt/theme/theme3.xml" ContentType="application/vnd.openxmlformats-officedocument.theme+xml"/>
  <Override PartName="/ppt/slideLayouts/slideLayout171.xml" ContentType="application/vnd.openxmlformats-officedocument.presentationml.slideLayout+xml"/>
  <Override PartName="/ppt/viewProps.xml" ContentType="application/vnd.openxmlformats-officedocument.presentationml.viewProps+xml"/>
  <Override PartName="/ppt/slideLayouts/slideLayout165.xml" ContentType="application/vnd.openxmlformats-officedocument.presentationml.slideLayout+xml"/>
  <Override PartName="/ppt/slideLayouts/slideLayout44.xml" ContentType="application/vnd.openxmlformats-officedocument.presentationml.slideLayout+xml"/>
  <Override PartName="/docProps/core.xml" ContentType="application/vnd.openxmlformats-package.core-properties+xml"/>
  <Override PartName="/ppt/slideLayouts/slideLayout38.xml" ContentType="application/vnd.openxmlformats-officedocument.presentationml.slideLayout+xml"/>
  <Override PartName="/ppt/slides/slide11.xml" ContentType="application/vnd.openxmlformats-officedocument.presentationml.slide+xml"/>
  <Override PartName="/ppt/slideLayouts/slideLayout143.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185.xml" ContentType="application/vnd.openxmlformats-officedocument.presentationml.slideLayout+xml"/>
  <Override PartName="/ppt/slideLayouts/slideLayout108.xml" ContentType="application/vnd.openxmlformats-officedocument.presentationml.slideLayout+xml"/>
  <Override PartName="/ppt/slideLayouts/slideLayout121.xml" ContentType="application/vnd.openxmlformats-officedocument.presentationml.slideLayout+xml"/>
  <Override PartName="/ppt/theme/theme1.xml" ContentType="application/vnd.openxmlformats-officedocument.theme+xml"/>
  <Override PartName="/ppt/slideLayouts/slideLayout58.xml" ContentType="application/vnd.openxmlformats-officedocument.presentationml.slideLayout+xml"/>
  <Override PartName="/ppt/slideLayouts/slideLayout163.xml" ContentType="application/vnd.openxmlformats-officedocument.presentationml.slideLayout+xml"/>
  <Override PartName="/ppt/slideLayouts/slideLayout42.xml" ContentType="application/vnd.openxmlformats-officedocument.presentationml.slideLayout+xml"/>
  <Override PartName="/ppt/slideLayouts/slideLayout36.xml" ContentType="application/vnd.openxmlformats-officedocument.presentationml.slideLayout+xml"/>
  <Override PartName="/ppt/slideLayouts/slideLayout128.xml" ContentType="application/vnd.openxmlformats-officedocument.presentationml.slideLayout+xml"/>
  <Override PartName="/ppt/slideLayouts/slideLayout141.xml" ContentType="application/vnd.openxmlformats-officedocument.presentationml.slideLayout+xml"/>
  <Override PartName="/ppt/slideLayouts/slideLayout20.xml" ContentType="application/vnd.openxmlformats-officedocument.presentationml.slideLayout+xml"/>
  <Override PartName="/ppt/slideLayouts/slideLayout78.xml" ContentType="application/vnd.openxmlformats-officedocument.presentationml.slideLayout+xml"/>
  <Override PartName="/ppt/slideLayouts/slideLayout14.xml" ContentType="application/vnd.openxmlformats-officedocument.presentationml.slideLayout+xml"/>
  <Override PartName="/ppt/slideLayouts/slideLayout183.xml" ContentType="application/vnd.openxmlformats-officedocument.presentationml.slideLayout+xml"/>
  <Override PartName="/ppt/slideLayouts/slideLayout106.xml" ContentType="application/vnd.openxmlformats-officedocument.presentationml.slideLayout+xml"/>
  <Override PartName="/ppt/slideLayouts/slideLayout56.xml" ContentType="application/vnd.openxmlformats-officedocument.presentationml.slideLayout+xml"/>
  <Override PartName="/ppt/theme/theme17.xml" ContentType="application/vnd.openxmlformats-officedocument.theme+xml"/>
  <Override PartName="/ppt/slideLayouts/slideLayout161.xml" ContentType="application/vnd.openxmlformats-officedocument.presentationml.slideLayout+xml"/>
  <Override PartName="/ppt/slideLayouts/slideLayout40.xml" ContentType="application/vnd.openxmlformats-officedocument.presentationml.slideLayout+xml"/>
  <Override PartName="/ppt/slideLayouts/slideLayout98.xml" ContentType="application/vnd.openxmlformats-officedocument.presentationml.slideLayout+xml"/>
  <Override PartName="/ppt/slideLayouts/slideLayout34.xml" ContentType="application/vnd.openxmlformats-officedocument.presentationml.slideLayout+xml"/>
  <Override PartName="/ppt/slideMasters/slideMaster8.xml" ContentType="application/vnd.openxmlformats-officedocument.presentationml.slideMaster+xml"/>
  <Override PartName="/ppt/slideLayouts/slideLayout126.xml" ContentType="application/vnd.openxmlformats-officedocument.presentationml.slideLayout+xml"/>
  <Override PartName="/ppt/slideLayouts/slideLayout76.xml" ContentType="application/vnd.openxmlformats-officedocument.presentationml.slideLayout+xml"/>
  <Override PartName="/ppt/slideLayouts/slideLayout12.xml" ContentType="application/vnd.openxmlformats-officedocument.presentationml.slideLayout+xml"/>
  <Override PartName="/ppt/slideLayouts/slideLayout181.xml" ContentType="application/vnd.openxmlformats-officedocument.presentationml.slideLayout+xml"/>
  <Override PartName="/ppt/slideLayouts/slideLayout104.xml" ContentType="application/vnd.openxmlformats-officedocument.presentationml.slideLayout+xml"/>
  <Override PartName="/ppt/slideLayouts/slideLayout54.xml" ContentType="application/vnd.openxmlformats-officedocument.presentationml.slideLayout+xml"/>
  <Override PartName="/ppt/theme/theme15.xml" ContentType="application/vnd.openxmlformats-officedocument.theme+xml"/>
  <Override PartName="/ppt/slideLayouts/slideLayout96.xml" ContentType="application/vnd.openxmlformats-officedocument.presentationml.slideLayout+xml"/>
  <Override PartName="/ppt/slideLayouts/slideLayout32.xml" ContentType="application/vnd.openxmlformats-officedocument.presentationml.slideLayout+xml"/>
  <Override PartName="/ppt/notesMasters/notesMaster1.xml" ContentType="application/vnd.openxmlformats-officedocument.presentationml.notesMaster+xml"/>
  <Override PartName="/ppt/slideMasters/slideMaster6.xml" ContentType="application/vnd.openxmlformats-officedocument.presentationml.slideMaster+xml"/>
  <Override PartName="/ppt/slideLayouts/slideLayout74.xml" ContentType="application/vnd.openxmlformats-officedocument.presentationml.slideLayout+xml"/>
  <Override PartName="/ppt/slideLayouts/slideLayout118.xml" ContentType="application/vnd.openxmlformats-officedocument.presentationml.slideLayout+xml"/>
  <Override PartName="/ppt/slideLayouts/slideLayout10.xml" ContentType="application/vnd.openxmlformats-officedocument.presentationml.slideLayout+xml"/>
  <Override PartName="/ppt/presentation.xml" ContentType="application/vnd.openxmlformats-officedocument.presentationml.presentation.main+xml"/>
  <Override PartName="/ppt/slideLayouts/slideLayout102.xml" ContentType="application/vnd.openxmlformats-officedocument.presentationml.slideLayout+xml"/>
  <Override PartName="/ppt/slideLayouts/slideLayout52.xml" ContentType="application/vnd.openxmlformats-officedocument.presentationml.slideLayout+xml"/>
  <Override PartName="/ppt/theme/theme13.xml" ContentType="application/vnd.openxmlformats-officedocument.theme+xml"/>
  <Override PartName="/ppt/slideLayouts/slideLayout94.xml" ContentType="application/vnd.openxmlformats-officedocument.presentationml.slideLayout+xml"/>
  <Override PartName="/ppt/slideLayouts/slideLayout138.xml" ContentType="application/vnd.openxmlformats-officedocument.presentationml.slideLayout+xml"/>
  <Override PartName="/ppt/slideLayouts/slideLayout30.xml" ContentType="application/vnd.openxmlformats-officedocument.presentationml.slideLayout+xml"/>
  <Override PartName="/ppt/slideLayouts/slideLayout88.xml" ContentType="application/vnd.openxmlformats-officedocument.presentationml.slideLayout+xml"/>
  <Override PartName="/ppt/slideMasters/slideMaster4.xml" ContentType="application/vnd.openxmlformats-officedocument.presentationml.slideMaster+xml"/>
  <Override PartName="/ppt/slideMasters/slideMaster17.xml" ContentType="application/vnd.openxmlformats-officedocument.presentationml.slideMaster+xml"/>
  <Override PartName="/ppt/slideLayouts/slideLayout72.xml" ContentType="application/vnd.openxmlformats-officedocument.presentationml.slideLayout+xml"/>
  <Override PartName="/ppt/slideLayouts/slideLayout9.xml" ContentType="application/vnd.openxmlformats-officedocument.presentationml.slideLayout+xml"/>
  <Override PartName="/ppt/slideLayouts/slideLayout116.xml" ContentType="application/vnd.openxmlformats-officedocument.presentationml.slideLayout+xml"/>
  <Override PartName="/ppt/slideLayouts/slideLayout100.xml" ContentType="application/vnd.openxmlformats-officedocument.presentationml.slideLayout+xml"/>
  <Override PartName="/ppt/slides/slide8.xml" ContentType="application/vnd.openxmlformats-officedocument.presentationml.slide+xml"/>
  <Override PartName="/ppt/slideLayouts/slideLayout158.xml" ContentType="application/vnd.openxmlformats-officedocument.presentationml.slideLayout+xml"/>
  <Override PartName="/ppt/slideLayouts/slideLayout50.xml" ContentType="application/vnd.openxmlformats-officedocument.presentationml.slideLayout+xml"/>
  <Override PartName="/ppt/theme/theme11.xml" ContentType="application/vnd.openxmlformats-officedocument.theme+xml"/>
  <Override PartName="/ppt/slideLayouts/slideLayout92.xml" ContentType="application/vnd.openxmlformats-officedocument.presentationml.slideLayout+xml"/>
  <Override PartName="/ppt/slideLayouts/slideLayout136.xml" ContentType="application/vnd.openxmlformats-officedocument.presentationml.slideLayout+xml"/>
  <Override PartName="/ppt/slideLayouts/slideLayout86.xml" ContentType="application/vnd.openxmlformats-officedocument.presentationml.slideLayout+xml"/>
  <Override PartName="/ppt/slideMasters/slideMaster2.xml" ContentType="application/vnd.openxmlformats-officedocument.presentationml.slideMaster+xml"/>
  <Override PartName="/ppt/slideLayouts/slideLayout178.xml" ContentType="application/vnd.openxmlformats-officedocument.presentationml.slideLayout+xml"/>
  <Override PartName="/ppt/slideMasters/slideMaster15.xml" ContentType="application/vnd.openxmlformats-officedocument.presentationml.slideMaster+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114.xml" ContentType="application/vnd.openxmlformats-officedocument.presentationml.slideLayout+xml"/>
  <Override PartName="/ppt/slideLayouts/slideLayout64.xml" ContentType="application/vnd.openxmlformats-officedocument.presentationml.slideLayout+xml"/>
  <Override PartName="/ppt/slides/slide6.xml" ContentType="application/vnd.openxmlformats-officedocument.presentationml.slide+xml"/>
  <Override PartName="/ppt/slideLayouts/slideLayout156.xml" ContentType="application/vnd.openxmlformats-officedocument.presentationml.slideLayout+xml"/>
  <Override PartName="/ppt/slideLayouts/slideLayout29.xml" ContentType="application/vnd.openxmlformats-officedocument.presentationml.slideLayout+xml"/>
  <Override PartName="/ppt/slideLayouts/slideLayout90.xml" ContentType="application/vnd.openxmlformats-officedocument.presentationml.slideLayout+xml"/>
  <Override PartName="/ppt/slideLayouts/slideLayout134.xml" ContentType="application/vnd.openxmlformats-officedocument.presentationml.slideLayout+xml"/>
  <Override PartName="/ppt/slideLayouts/slideLayout84.xml" ContentType="application/vnd.openxmlformats-officedocument.presentationml.slideLayout+xml"/>
  <Override PartName="/ppt/theme/theme8.xml" ContentType="application/vnd.openxmlformats-officedocument.theme+xml"/>
  <Override PartName="/ppt/tableStyles.xml" ContentType="application/vnd.openxmlformats-officedocument.presentationml.tableStyles+xml"/>
  <Override PartName="/ppt/slideLayouts/slideLayout176.xml" ContentType="application/vnd.openxmlformats-officedocument.presentationml.slideLayout+xml"/>
  <Override PartName="/ppt/slideMasters/slideMaster13.xml" ContentType="application/vnd.openxmlformats-officedocument.presentationml.slideMaster+xml"/>
  <Override PartName="/ppt/slideLayouts/slideLayout5.xml" ContentType="application/vnd.openxmlformats-officedocument.presentationml.slideLayout+xml"/>
  <Override PartName="/ppt/slideLayouts/slideLayout112.xml" ContentType="application/vnd.openxmlformats-officedocument.presentationml.slideLayout+xml"/>
  <Override PartName="/ppt/slideLayouts/slideLayout49.xml" ContentType="application/vnd.openxmlformats-officedocument.presentationml.slideLayout+xml"/>
  <Override PartName="/ppt/slideLayouts/slideLayout62.xml" ContentType="application/vnd.openxmlformats-officedocument.presentationml.slideLayout+xml"/>
  <Default Extension="bin" ContentType="application/vnd.openxmlformats-officedocument.presentationml.printerSettings"/>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154.xml" ContentType="application/vnd.openxmlformats-officedocument.presentationml.slideLayout+xml"/>
  <Override PartName="/ppt/slides/slide16.xml" ContentType="application/vnd.openxmlformats-officedocument.presentationml.slide+xml"/>
  <Override PartName="/ppt/slideLayouts/slideLayout148.xml" ContentType="application/vnd.openxmlformats-officedocument.presentationml.slideLayout+xml"/>
  <Override PartName="/ppt/slideLayouts/slideLayout27.xml" ContentType="application/vnd.openxmlformats-officedocument.presentationml.slideLayout+xml"/>
  <Override PartName="/ppt/slideLayouts/slideLayout132.xml" ContentType="application/vnd.openxmlformats-officedocument.presentationml.slideLayout+xml"/>
  <Override PartName="/ppt/slideLayouts/slideLayout69.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slideLayouts/slideLayout174.xml" ContentType="application/vnd.openxmlformats-officedocument.presentationml.slideLayout+xml"/>
  <Override PartName="/ppt/slideMasters/slideMaster11.xml" ContentType="application/vnd.openxmlformats-officedocument.presentationml.slideMaster+xml"/>
  <Override PartName="/ppt/slideLayouts/slideLayout3.xml" ContentType="application/vnd.openxmlformats-officedocument.presentationml.slideLayout+xml"/>
  <Override PartName="/ppt/slideLayouts/slideLayout110.xml" ContentType="application/vnd.openxmlformats-officedocument.presentationml.slideLayout+xml"/>
  <Override PartName="/ppt/slideLayouts/slideLayout168.xml" ContentType="application/vnd.openxmlformats-officedocument.presentationml.slideLayout+xml"/>
  <Override PartName="/ppt/slideLayouts/slideLayout47.xml" ContentType="application/vnd.openxmlformats-officedocument.presentationml.slideLayout+xml"/>
  <Override PartName="/ppt/slideLayouts/slideLayout60.xml" ContentType="application/vnd.openxmlformats-officedocument.presentationml.slideLayout+xml"/>
  <Override PartName="/ppt/slides/slide2.xml" ContentType="application/vnd.openxmlformats-officedocument.presentationml.slide+xml"/>
  <Override PartName="/ppt/slides/slide14.xml" ContentType="application/vnd.openxmlformats-officedocument.presentationml.slide+xml"/>
  <Override PartName="/ppt/slideLayouts/slideLayout89.xml" ContentType="application/vnd.openxmlformats-officedocument.presentationml.slideLayout+xml"/>
  <Override PartName="/ppt/slideLayouts/slideLayout152.xml" ContentType="application/vnd.openxmlformats-officedocument.presentationml.slideLayout+xml"/>
  <Override PartName="/ppt/slideLayouts/slideLayout146.xml" ContentType="application/vnd.openxmlformats-officedocument.presentationml.slideLayout+xml"/>
  <Override PartName="/ppt/slideLayouts/slideLayout25.xml" ContentType="application/vnd.openxmlformats-officedocument.presentationml.slideLayout+xml"/>
  <Override PartName="/ppt/slideLayouts/slideLayout19.xml" ContentType="application/vnd.openxmlformats-officedocument.presentationml.slideLayout+xml"/>
  <Override PartName="/ppt/slideLayouts/slideLayout130.xml" ContentType="application/vnd.openxmlformats-officedocument.presentationml.slideLayout+xml"/>
  <Override PartName="/ppt/slideLayouts/slideLayout67.xml" ContentType="application/vnd.openxmlformats-officedocument.presentationml.slideLayout+xml"/>
  <Override PartName="/ppt/slideLayouts/slideLayout80.xml" ContentType="application/vnd.openxmlformats-officedocument.presentationml.slideLayout+xml"/>
  <Override PartName="/ppt/slideLayouts/slideLayout124.xml" ContentType="application/vnd.openxmlformats-officedocument.presentationml.slideLayout+xml"/>
  <Override PartName="/ppt/theme/theme4.xml" ContentType="application/vnd.openxmlformats-officedocument.theme+xml"/>
  <Override PartName="/ppt/slideLayouts/slideLayout172.xml" ContentType="application/vnd.openxmlformats-officedocument.presentationml.slideLayout+xml"/>
  <Override PartName="/ppt/slideLayouts/slideLayout1.xml" ContentType="application/vnd.openxmlformats-officedocument.presentationml.slideLayout+xml"/>
  <Override PartName="/ppt/slideLayouts/slideLayout166.xml" ContentType="application/vnd.openxmlformats-officedocument.presentationml.slideLayout+xml"/>
  <Override PartName="/ppt/slideLayouts/slideLayout45.xml" ContentType="application/vnd.openxmlformats-officedocument.presentationml.slideLayout+xml"/>
  <Override PartName="/ppt/slideLayouts/slideLayout39.xml" ContentType="application/vnd.openxmlformats-officedocument.presentationml.slideLayout+xml"/>
  <Override PartName="/ppt/slideLayouts/slideLayout150.xml" ContentType="application/vnd.openxmlformats-officedocument.presentationml.slideLayout+xml"/>
  <Default Extension="png" ContentType="image/png"/>
  <Override PartName="/ppt/slides/slide12.xml" ContentType="application/vnd.openxmlformats-officedocument.presentationml.slide+xml"/>
  <Override PartName="/ppt/slideLayouts/slideLayout144.xml" ContentType="application/vnd.openxmlformats-officedocument.presentationml.slideLayout+xml"/>
  <Override PartName="/ppt/slideLayouts/slideLayout23.xml" ContentType="application/vnd.openxmlformats-officedocument.presentationml.slideLayout+xml"/>
  <Default Extension="rels" ContentType="application/vnd.openxmlformats-package.relationships+xml"/>
  <Override PartName="/ppt/slideLayouts/slideLayout17.xml" ContentType="application/vnd.openxmlformats-officedocument.presentationml.slideLayout+xml"/>
  <Override PartName="/ppt/slideLayouts/slideLayout186.xml" ContentType="application/vnd.openxmlformats-officedocument.presentationml.slideLayout+xml"/>
  <Override PartName="/ppt/slideLayouts/slideLayout65.xml" ContentType="application/vnd.openxmlformats-officedocument.presentationml.slideLayout+xml"/>
  <Override PartName="/ppt/slideLayouts/slideLayout109.xml" ContentType="application/vnd.openxmlformats-officedocument.presentationml.slideLayout+xml"/>
  <Override PartName="/ppt/slideLayouts/slideLayout122.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170.xml" ContentType="application/vnd.openxmlformats-officedocument.presentationml.slideLayout+xml"/>
  <Override PartName="/ppt/slideLayouts/slideLayout164.xml" ContentType="application/vnd.openxmlformats-officedocument.presentationml.slideLayout+xml"/>
  <Override PartName="/ppt/slideLayouts/slideLayout43.xml" ContentType="application/vnd.openxmlformats-officedocument.presentationml.slideLayout+xml"/>
  <Override PartName="/ppt/slideLayouts/slideLayout37.xml" ContentType="application/vnd.openxmlformats-officedocument.presentationml.slideLayout+xml"/>
  <Override PartName="/ppt/slides/slide10.xml" ContentType="application/vnd.openxmlformats-officedocument.presentationml.slide+xml"/>
  <Override PartName="/ppt/slideLayouts/slideLayout129.xml" ContentType="application/vnd.openxmlformats-officedocument.presentationml.slideLayout+xml"/>
  <Override PartName="/ppt/slideLayouts/slideLayout142.xml" ContentType="application/vnd.openxmlformats-officedocument.presentationml.slideLayout+xml"/>
  <Override PartName="/ppt/slideLayouts/slideLayout21.xml" ContentType="application/vnd.openxmlformats-officedocument.presentationml.slideLayout+xml"/>
  <Override PartName="/ppt/slideLayouts/slideLayout79.xml" ContentType="application/vnd.openxmlformats-officedocument.presentationml.slideLayout+xml"/>
  <Override PartName="/ppt/slideLayouts/slideLayout15.xml" ContentType="application/vnd.openxmlformats-officedocument.presentationml.slideLayout+xml"/>
  <Override PartName="/ppt/slideLayouts/slideLayout184.xml" ContentType="application/vnd.openxmlformats-officedocument.presentationml.slideLayout+xml"/>
  <Override PartName="/ppt/presProps.xml" ContentType="application/vnd.openxmlformats-officedocument.presentationml.presProps+xml"/>
  <Override PartName="/ppt/slideLayouts/slideLayout107.xml" ContentType="application/vnd.openxmlformats-officedocument.presentationml.slideLayout+xml"/>
  <Override PartName="/ppt/slideLayouts/slideLayout120.xml" ContentType="application/vnd.openxmlformats-officedocument.presentationml.slideLayout+xml"/>
  <Override PartName="/ppt/slideLayouts/slideLayout57.xml" ContentType="application/vnd.openxmlformats-officedocument.presentationml.slideLayout+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 id="2147483660" r:id="rId13"/>
    <p:sldMasterId id="2147483661" r:id="rId14"/>
    <p:sldMasterId id="2147483662" r:id="rId15"/>
    <p:sldMasterId id="2147483663" r:id="rId16"/>
    <p:sldMasterId id="2147483664" r:id="rId17"/>
  </p:sldMasterIdLst>
  <p:notesMasterIdLst>
    <p:notesMasterId r:id="rId34"/>
  </p:notesMasterIdLst>
  <p:sldIdLst>
    <p:sldId id="262" r:id="rId18"/>
    <p:sldId id="259" r:id="rId19"/>
    <p:sldId id="260" r:id="rId20"/>
    <p:sldId id="264" r:id="rId21"/>
    <p:sldId id="265" r:id="rId22"/>
    <p:sldId id="266" r:id="rId23"/>
    <p:sldId id="267" r:id="rId24"/>
    <p:sldId id="268" r:id="rId25"/>
    <p:sldId id="269" r:id="rId26"/>
    <p:sldId id="271" r:id="rId27"/>
    <p:sldId id="272" r:id="rId28"/>
    <p:sldId id="273" r:id="rId29"/>
    <p:sldId id="274" r:id="rId30"/>
    <p:sldId id="275" r:id="rId31"/>
    <p:sldId id="261" r:id="rId32"/>
    <p:sldId id="263" r:id="rId33"/>
  </p:sldIdLst>
  <p:sldSz cx="13004800" cy="9753600"/>
  <p:notesSz cx="6858000" cy="9144000"/>
  <p:defaultTextStyle>
    <a:defPPr>
      <a:defRPr lang="en-US"/>
    </a:defPPr>
    <a:lvl1pPr algn="ctr" rtl="0" fontAlgn="base">
      <a:spcBef>
        <a:spcPct val="0"/>
      </a:spcBef>
      <a:spcAft>
        <a:spcPct val="0"/>
      </a:spcAft>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1pPr>
    <a:lvl2pPr marL="457200" algn="ctr" rtl="0" fontAlgn="base">
      <a:spcBef>
        <a:spcPct val="0"/>
      </a:spcBef>
      <a:spcAft>
        <a:spcPct val="0"/>
      </a:spcAft>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2pPr>
    <a:lvl3pPr marL="914400" algn="ctr" rtl="0" fontAlgn="base">
      <a:spcBef>
        <a:spcPct val="0"/>
      </a:spcBef>
      <a:spcAft>
        <a:spcPct val="0"/>
      </a:spcAft>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3pPr>
    <a:lvl4pPr marL="1371600" algn="ctr" rtl="0" fontAlgn="base">
      <a:spcBef>
        <a:spcPct val="0"/>
      </a:spcBef>
      <a:spcAft>
        <a:spcPct val="0"/>
      </a:spcAft>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4pPr>
    <a:lvl5pPr marL="1828800" algn="ctr" rtl="0" fontAlgn="base">
      <a:spcBef>
        <a:spcPct val="0"/>
      </a:spcBef>
      <a:spcAft>
        <a:spcPct val="0"/>
      </a:spcAft>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5pPr>
    <a:lvl6pPr marL="2286000" algn="l" defTabSz="457200" rtl="0" eaLnBrk="1" latinLnBrk="0" hangingPunct="1">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6pPr>
    <a:lvl7pPr marL="2743200" algn="l" defTabSz="457200" rtl="0" eaLnBrk="1" latinLnBrk="0" hangingPunct="1">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7pPr>
    <a:lvl8pPr marL="3200400" algn="l" defTabSz="457200" rtl="0" eaLnBrk="1" latinLnBrk="0" hangingPunct="1">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8pPr>
    <a:lvl9pPr marL="3657600" algn="l" defTabSz="457200" rtl="0" eaLnBrk="1" latinLnBrk="0" hangingPunct="1">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94660"/>
  </p:normalViewPr>
  <p:slideViewPr>
    <p:cSldViewPr>
      <p:cViewPr varScale="1">
        <p:scale>
          <a:sx n="83" d="100"/>
          <a:sy n="83" d="100"/>
        </p:scale>
        <p:origin x="-1368" y="-128"/>
      </p:cViewPr>
      <p:guideLst>
        <p:guide orient="horz" pos="3072"/>
        <p:guide pos="4096"/>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0" Type="http://schemas.openxmlformats.org/officeDocument/2006/relationships/slide" Target="slides/slide3.xml"/><Relationship Id="rId21" Type="http://schemas.openxmlformats.org/officeDocument/2006/relationships/slide" Target="slides/slide4.xml"/><Relationship Id="rId22" Type="http://schemas.openxmlformats.org/officeDocument/2006/relationships/slide" Target="slides/slide5.xml"/><Relationship Id="rId23" Type="http://schemas.openxmlformats.org/officeDocument/2006/relationships/slide" Target="slides/slide6.xml"/><Relationship Id="rId24" Type="http://schemas.openxmlformats.org/officeDocument/2006/relationships/slide" Target="slides/slide7.xml"/><Relationship Id="rId25" Type="http://schemas.openxmlformats.org/officeDocument/2006/relationships/slide" Target="slides/slide8.xml"/><Relationship Id="rId26" Type="http://schemas.openxmlformats.org/officeDocument/2006/relationships/slide" Target="slides/slide9.xml"/><Relationship Id="rId27" Type="http://schemas.openxmlformats.org/officeDocument/2006/relationships/slide" Target="slides/slide10.xml"/><Relationship Id="rId28" Type="http://schemas.openxmlformats.org/officeDocument/2006/relationships/slide" Target="slides/slide11.xml"/><Relationship Id="rId29" Type="http://schemas.openxmlformats.org/officeDocument/2006/relationships/slide" Target="slides/slide1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13.xml"/><Relationship Id="rId31" Type="http://schemas.openxmlformats.org/officeDocument/2006/relationships/slide" Target="slides/slide14.xml"/><Relationship Id="rId32" Type="http://schemas.openxmlformats.org/officeDocument/2006/relationships/slide" Target="slides/slide15.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16.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 Target="slides/slide1.xml"/><Relationship Id="rId19" Type="http://schemas.openxmlformats.org/officeDocument/2006/relationships/slide" Target="slides/slide2.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B03703-AB56-EB42-91AA-F0CC9FDCA722}" type="datetimeFigureOut">
              <a:rPr lang="en-US" smtClean="0"/>
              <a:pPr/>
              <a:t>10/31/11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4BA7CA-D537-024A-880D-BE5E0F149FE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Can also say something about how this would specifically be helpful for academic papers (i.e.</a:t>
            </a:r>
            <a:r>
              <a:rPr lang="en-US" baseline="0" dirty="0" smtClean="0"/>
              <a:t> grad students and professors), as well as for anyone who has ever had to do a research paper using</a:t>
            </a:r>
          </a:p>
          <a:p>
            <a:r>
              <a:rPr lang="en-US" baseline="0" dirty="0" err="1" smtClean="0"/>
              <a:t>Jstore</a:t>
            </a:r>
            <a:r>
              <a:rPr lang="en-US" baseline="0" dirty="0" smtClean="0"/>
              <a:t> or similar.</a:t>
            </a:r>
          </a:p>
          <a:p>
            <a:endParaRPr lang="en-US" baseline="0" dirty="0" smtClean="0"/>
          </a:p>
          <a:p>
            <a:r>
              <a:rPr lang="en-US" baseline="0" dirty="0" smtClean="0"/>
              <a:t>Also, some of the design motivation was to make it minimalistic and as easy to use as possible. In some cases, we are willing to sacrifice complex functionality for ease of use.</a:t>
            </a:r>
            <a:endParaRPr lang="en-US" dirty="0"/>
          </a:p>
        </p:txBody>
      </p:sp>
      <p:sp>
        <p:nvSpPr>
          <p:cNvPr id="4" name="Slide Number Placeholder 3"/>
          <p:cNvSpPr>
            <a:spLocks noGrp="1"/>
          </p:cNvSpPr>
          <p:nvPr>
            <p:ph type="sldNum" sz="quarter" idx="10"/>
          </p:nvPr>
        </p:nvSpPr>
        <p:spPr/>
        <p:txBody>
          <a:bodyPr/>
          <a:lstStyle/>
          <a:p>
            <a:fld id="{DB4BA7CA-D537-024A-880D-BE5E0F149FE9}" type="slidenum">
              <a:rPr lang="en-US" smtClean="0"/>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Say</a:t>
            </a:r>
            <a:r>
              <a:rPr lang="en-US" baseline="0" dirty="0" smtClean="0"/>
              <a:t> something about some of the difficulties of full-text searching </a:t>
            </a:r>
            <a:r>
              <a:rPr lang="en-US" baseline="0" dirty="0" err="1" smtClean="0"/>
              <a:t>PDFs</a:t>
            </a:r>
            <a:r>
              <a:rPr lang="en-US" baseline="0" dirty="0" smtClean="0"/>
              <a:t>. They are stored as a tree, basically with a pointer to each letter. So just traversing text is much more complicated than iterating through a linear data structure</a:t>
            </a:r>
            <a:endParaRPr lang="en-US" dirty="0"/>
          </a:p>
        </p:txBody>
      </p:sp>
      <p:sp>
        <p:nvSpPr>
          <p:cNvPr id="4" name="Slide Number Placeholder 3"/>
          <p:cNvSpPr>
            <a:spLocks noGrp="1"/>
          </p:cNvSpPr>
          <p:nvPr>
            <p:ph type="sldNum" sz="quarter" idx="10"/>
          </p:nvPr>
        </p:nvSpPr>
        <p:spPr/>
        <p:txBody>
          <a:bodyPr/>
          <a:lstStyle/>
          <a:p>
            <a:fld id="{DB4BA7CA-D537-024A-880D-BE5E0F149FE9}" type="slidenum">
              <a:rPr lang="en-US" smtClean="0"/>
              <a:pPr/>
              <a:t>16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cSld>
  <p:clrMapOvr>
    <a:masterClrMapping/>
  </p:clrMapOvr>
  <p:transition/>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533400"/>
            <a:ext cx="2730500" cy="7975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533400"/>
            <a:ext cx="8039100" cy="7975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2276475"/>
            <a:ext cx="2925762" cy="64357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8624888"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7823200"/>
            <a:ext cx="5384800" cy="124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7823200"/>
            <a:ext cx="5384800" cy="124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6324600"/>
            <a:ext cx="2730500" cy="2743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6324600"/>
            <a:ext cx="8039100" cy="274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4965700"/>
            <a:ext cx="2654300" cy="179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848100" y="4965700"/>
            <a:ext cx="2654300" cy="179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137150" y="2247900"/>
            <a:ext cx="1365250" cy="45085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2247900"/>
            <a:ext cx="3943350" cy="4508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7823200"/>
            <a:ext cx="5384800" cy="124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7823200"/>
            <a:ext cx="5384800" cy="124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2794000"/>
            <a:ext cx="25273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721100" y="2794000"/>
            <a:ext cx="25273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6324600"/>
            <a:ext cx="2730500" cy="2743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6324600"/>
            <a:ext cx="8039100" cy="274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5092700"/>
            <a:ext cx="5384800" cy="124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92700"/>
            <a:ext cx="5384800" cy="124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2209800"/>
            <a:ext cx="2730500" cy="41275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2209800"/>
            <a:ext cx="8039100" cy="4127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1041400" y="1511300"/>
            <a:ext cx="5384800" cy="673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1511300"/>
            <a:ext cx="5384800" cy="673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cSld>
  <p:clrMapOvr>
    <a:masterClrMapping/>
  </p:clrMapOvr>
  <p:transition/>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78517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78517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2794000"/>
            <a:ext cx="53848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794000"/>
            <a:ext cx="53848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533400"/>
            <a:ext cx="2730500" cy="7975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533400"/>
            <a:ext cx="8039100" cy="7975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533400"/>
            <a:ext cx="2730500" cy="7975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533400"/>
            <a:ext cx="8039100" cy="7975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2794000"/>
            <a:ext cx="25273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721100" y="2794000"/>
            <a:ext cx="25273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533400"/>
            <a:ext cx="2730500" cy="7975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533400"/>
            <a:ext cx="8039100" cy="7975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756400" y="2794000"/>
            <a:ext cx="25273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436100" y="2794000"/>
            <a:ext cx="25273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2794000"/>
            <a:ext cx="53848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794000"/>
            <a:ext cx="53848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533400"/>
            <a:ext cx="2730500" cy="7975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533400"/>
            <a:ext cx="8039100" cy="7975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533400"/>
            <a:ext cx="2925762" cy="817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533400"/>
            <a:ext cx="8624888" cy="81788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cSld>
  <p:clrMapOvr>
    <a:masterClrMapping/>
  </p:clrMapOvr>
  <p:transition/>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8.xml"/><Relationship Id="rId20" Type="http://schemas.openxmlformats.org/officeDocument/2006/relationships/image" Target="../media/image9.png"/><Relationship Id="rId21" Type="http://schemas.openxmlformats.org/officeDocument/2006/relationships/image" Target="../media/image10.png"/><Relationship Id="rId22" Type="http://schemas.openxmlformats.org/officeDocument/2006/relationships/image" Target="../media/image11.png"/><Relationship Id="rId10" Type="http://schemas.openxmlformats.org/officeDocument/2006/relationships/slideLayout" Target="../slideLayouts/slideLayout109.xml"/><Relationship Id="rId11" Type="http://schemas.openxmlformats.org/officeDocument/2006/relationships/slideLayout" Target="../slideLayouts/slideLayout110.xml"/><Relationship Id="rId12" Type="http://schemas.openxmlformats.org/officeDocument/2006/relationships/theme" Target="../theme/theme10.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19.xml"/><Relationship Id="rId20" Type="http://schemas.openxmlformats.org/officeDocument/2006/relationships/image" Target="../media/image19.png"/><Relationship Id="rId21" Type="http://schemas.openxmlformats.org/officeDocument/2006/relationships/image" Target="../media/image20.png"/><Relationship Id="rId10" Type="http://schemas.openxmlformats.org/officeDocument/2006/relationships/slideLayout" Target="../slideLayouts/slideLayout120.xml"/><Relationship Id="rId11" Type="http://schemas.openxmlformats.org/officeDocument/2006/relationships/slideLayout" Target="../slideLayouts/slideLayout121.xml"/><Relationship Id="rId12" Type="http://schemas.openxmlformats.org/officeDocument/2006/relationships/theme" Target="../theme/theme11.xml"/><Relationship Id="rId13" Type="http://schemas.openxmlformats.org/officeDocument/2006/relationships/image" Target="../media/image12.jpe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30.xml"/><Relationship Id="rId20" Type="http://schemas.openxmlformats.org/officeDocument/2006/relationships/image" Target="../media/image19.png"/><Relationship Id="rId21" Type="http://schemas.openxmlformats.org/officeDocument/2006/relationships/image" Target="../media/image20.png"/><Relationship Id="rId22" Type="http://schemas.openxmlformats.org/officeDocument/2006/relationships/image" Target="../media/image21.png"/><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theme" Target="../theme/theme12.xml"/><Relationship Id="rId13" Type="http://schemas.openxmlformats.org/officeDocument/2006/relationships/image" Target="../media/image12.jpe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41.xml"/><Relationship Id="rId20" Type="http://schemas.openxmlformats.org/officeDocument/2006/relationships/image" Target="../media/image19.png"/><Relationship Id="rId21" Type="http://schemas.openxmlformats.org/officeDocument/2006/relationships/image" Target="../media/image20.png"/><Relationship Id="rId10" Type="http://schemas.openxmlformats.org/officeDocument/2006/relationships/slideLayout" Target="../slideLayouts/slideLayout142.xml"/><Relationship Id="rId11" Type="http://schemas.openxmlformats.org/officeDocument/2006/relationships/slideLayout" Target="../slideLayouts/slideLayout143.xml"/><Relationship Id="rId12" Type="http://schemas.openxmlformats.org/officeDocument/2006/relationships/theme" Target="../theme/theme13.xml"/><Relationship Id="rId13" Type="http://schemas.openxmlformats.org/officeDocument/2006/relationships/image" Target="../media/image12.jpe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133.xml"/><Relationship Id="rId2" Type="http://schemas.openxmlformats.org/officeDocument/2006/relationships/slideLayout" Target="../slideLayouts/slideLayout134.xml"/><Relationship Id="rId3" Type="http://schemas.openxmlformats.org/officeDocument/2006/relationships/slideLayout" Target="../slideLayouts/slideLayout135.xml"/><Relationship Id="rId4" Type="http://schemas.openxmlformats.org/officeDocument/2006/relationships/slideLayout" Target="../slideLayouts/slideLayout136.xml"/><Relationship Id="rId5" Type="http://schemas.openxmlformats.org/officeDocument/2006/relationships/slideLayout" Target="../slideLayouts/slideLayout137.xml"/><Relationship Id="rId6" Type="http://schemas.openxmlformats.org/officeDocument/2006/relationships/slideLayout" Target="../slideLayouts/slideLayout138.xml"/><Relationship Id="rId7" Type="http://schemas.openxmlformats.org/officeDocument/2006/relationships/slideLayout" Target="../slideLayouts/slideLayout139.xml"/><Relationship Id="rId8" Type="http://schemas.openxmlformats.org/officeDocument/2006/relationships/slideLayout" Target="../slideLayouts/slideLayout140.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52.xml"/><Relationship Id="rId20" Type="http://schemas.openxmlformats.org/officeDocument/2006/relationships/image" Target="../media/image19.png"/><Relationship Id="rId21" Type="http://schemas.openxmlformats.org/officeDocument/2006/relationships/image" Target="../media/image20.png"/><Relationship Id="rId22" Type="http://schemas.openxmlformats.org/officeDocument/2006/relationships/image" Target="../media/image21.png"/><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theme" Target="../theme/theme14.xml"/><Relationship Id="rId13" Type="http://schemas.openxmlformats.org/officeDocument/2006/relationships/image" Target="../media/image12.jpe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144.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63.xml"/><Relationship Id="rId20" Type="http://schemas.openxmlformats.org/officeDocument/2006/relationships/image" Target="../media/image19.png"/><Relationship Id="rId21" Type="http://schemas.openxmlformats.org/officeDocument/2006/relationships/image" Target="../media/image20.png"/><Relationship Id="rId10" Type="http://schemas.openxmlformats.org/officeDocument/2006/relationships/slideLayout" Target="../slideLayouts/slideLayout164.xml"/><Relationship Id="rId11" Type="http://schemas.openxmlformats.org/officeDocument/2006/relationships/slideLayout" Target="../slideLayouts/slideLayout165.xml"/><Relationship Id="rId12" Type="http://schemas.openxmlformats.org/officeDocument/2006/relationships/theme" Target="../theme/theme15.xml"/><Relationship Id="rId13" Type="http://schemas.openxmlformats.org/officeDocument/2006/relationships/image" Target="../media/image12.jpe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74.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175.xml"/><Relationship Id="rId11" Type="http://schemas.openxmlformats.org/officeDocument/2006/relationships/slideLayout" Target="../slideLayouts/slideLayout176.xml"/><Relationship Id="rId12" Type="http://schemas.openxmlformats.org/officeDocument/2006/relationships/theme" Target="../theme/theme16.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185.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186.xml"/><Relationship Id="rId11" Type="http://schemas.openxmlformats.org/officeDocument/2006/relationships/slideLayout" Target="../slideLayouts/slideLayout187.xml"/><Relationship Id="rId12" Type="http://schemas.openxmlformats.org/officeDocument/2006/relationships/theme" Target="../theme/theme17.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177.xml"/><Relationship Id="rId2" Type="http://schemas.openxmlformats.org/officeDocument/2006/relationships/slideLayout" Target="../slideLayouts/slideLayout178.xml"/><Relationship Id="rId3" Type="http://schemas.openxmlformats.org/officeDocument/2006/relationships/slideLayout" Target="../slideLayouts/slideLayout179.xml"/><Relationship Id="rId4" Type="http://schemas.openxmlformats.org/officeDocument/2006/relationships/slideLayout" Target="../slideLayouts/slideLayout180.xml"/><Relationship Id="rId5" Type="http://schemas.openxmlformats.org/officeDocument/2006/relationships/slideLayout" Target="../slideLayouts/slideLayout181.xml"/><Relationship Id="rId6" Type="http://schemas.openxmlformats.org/officeDocument/2006/relationships/slideLayout" Target="../slideLayouts/slideLayout182.xml"/><Relationship Id="rId7" Type="http://schemas.openxmlformats.org/officeDocument/2006/relationships/slideLayout" Target="../slideLayouts/slideLayout183.xml"/><Relationship Id="rId8" Type="http://schemas.openxmlformats.org/officeDocument/2006/relationships/slideLayout" Target="../slideLayouts/slideLayout184.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theme" Target="../theme/theme4.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54.xml"/><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65.xml"/><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20" Type="http://schemas.openxmlformats.org/officeDocument/2006/relationships/image" Target="../media/image9.png"/><Relationship Id="rId21" Type="http://schemas.openxmlformats.org/officeDocument/2006/relationships/image" Target="../media/image10.png"/><Relationship Id="rId22" Type="http://schemas.openxmlformats.org/officeDocument/2006/relationships/image" Target="../media/image11.png"/><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7.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20" Type="http://schemas.openxmlformats.org/officeDocument/2006/relationships/image" Target="../media/image9.png"/><Relationship Id="rId21" Type="http://schemas.openxmlformats.org/officeDocument/2006/relationships/image" Target="../media/image10.png"/><Relationship Id="rId22" Type="http://schemas.openxmlformats.org/officeDocument/2006/relationships/image" Target="../media/image11.png"/><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8.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7.xml"/><Relationship Id="rId20" Type="http://schemas.openxmlformats.org/officeDocument/2006/relationships/image" Target="../media/image9.png"/><Relationship Id="rId21" Type="http://schemas.openxmlformats.org/officeDocument/2006/relationships/image" Target="../media/image10.png"/><Relationship Id="rId22" Type="http://schemas.openxmlformats.org/officeDocument/2006/relationships/image" Target="../media/image11.png"/><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9.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033" name="Group 9"/>
          <p:cNvGrpSpPr>
            <a:grpSpLocks/>
          </p:cNvGrpSpPr>
          <p:nvPr/>
        </p:nvGrpSpPr>
        <p:grpSpPr bwMode="auto">
          <a:xfrm>
            <a:off x="495300" y="444500"/>
            <a:ext cx="12014200" cy="8890000"/>
            <a:chOff x="0" y="0"/>
            <a:chExt cx="7568" cy="5600"/>
          </a:xfrm>
        </p:grpSpPr>
        <p:pic>
          <p:nvPicPr>
            <p:cNvPr id="1025"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026"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1027"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1028"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1029"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1030"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1031"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1032"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1034" name="Rectangle 10"/>
          <p:cNvSpPr>
            <a:spLocks noGrp="1" noChangeArrowheads="1"/>
          </p:cNvSpPr>
          <p:nvPr>
            <p:ph type="title"/>
          </p:nvPr>
        </p:nvSpPr>
        <p:spPr bwMode="auto">
          <a:xfrm>
            <a:off x="1041400" y="533400"/>
            <a:ext cx="10922000" cy="22098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1035" name="Rectangle 11"/>
          <p:cNvSpPr>
            <a:spLocks noGrp="1" noChangeArrowheads="1"/>
          </p:cNvSpPr>
          <p:nvPr>
            <p:ph type="body" idx="1"/>
          </p:nvPr>
        </p:nvSpPr>
        <p:spPr bwMode="auto">
          <a:xfrm>
            <a:off x="1041400" y="2794000"/>
            <a:ext cx="10922000" cy="57150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850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295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39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184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41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098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556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13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0249" name="Group 9"/>
          <p:cNvGrpSpPr>
            <a:grpSpLocks/>
          </p:cNvGrpSpPr>
          <p:nvPr/>
        </p:nvGrpSpPr>
        <p:grpSpPr bwMode="auto">
          <a:xfrm>
            <a:off x="495300" y="444500"/>
            <a:ext cx="12014200" cy="8890000"/>
            <a:chOff x="0" y="0"/>
            <a:chExt cx="7568" cy="5600"/>
          </a:xfrm>
        </p:grpSpPr>
        <p:pic>
          <p:nvPicPr>
            <p:cNvPr id="10241"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0242"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10243"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10244"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10245"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10246"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10247"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10248"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grpSp>
        <p:nvGrpSpPr>
          <p:cNvPr id="10252" name="Group 12"/>
          <p:cNvGrpSpPr>
            <a:grpSpLocks/>
          </p:cNvGrpSpPr>
          <p:nvPr/>
        </p:nvGrpSpPr>
        <p:grpSpPr bwMode="auto">
          <a:xfrm>
            <a:off x="342900" y="355600"/>
            <a:ext cx="12319000" cy="9271000"/>
            <a:chOff x="0" y="0"/>
            <a:chExt cx="7760" cy="5840"/>
          </a:xfrm>
        </p:grpSpPr>
        <p:sp>
          <p:nvSpPr>
            <p:cNvPr id="10250" name="Rectangle 10"/>
            <p:cNvSpPr>
              <a:spLocks/>
            </p:cNvSpPr>
            <p:nvPr/>
          </p:nvSpPr>
          <p:spPr bwMode="auto">
            <a:xfrm>
              <a:off x="128" y="96"/>
              <a:ext cx="7504" cy="5488"/>
            </a:xfrm>
            <a:prstGeom prst="rect">
              <a:avLst/>
            </a:prstGeom>
            <a:solidFill>
              <a:schemeClr val="accent1"/>
            </a:solid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10251" name="Picture 11"/>
            <p:cNvPicPr>
              <a:picLocks noChangeArrowheads="1"/>
            </p:cNvPicPr>
            <p:nvPr/>
          </p:nvPicPr>
          <p:blipFill>
            <a:blip r:embed="rId22"/>
            <a:srcRect/>
            <a:stretch>
              <a:fillRect/>
            </a:stretch>
          </p:blipFill>
          <p:spPr bwMode="auto">
            <a:xfrm>
              <a:off x="0" y="0"/>
              <a:ext cx="7760" cy="5840"/>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901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346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90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235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92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149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606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64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1273" name="Group 9"/>
          <p:cNvGrpSpPr>
            <a:grpSpLocks/>
          </p:cNvGrpSpPr>
          <p:nvPr/>
        </p:nvGrpSpPr>
        <p:grpSpPr bwMode="auto">
          <a:xfrm>
            <a:off x="495300" y="444500"/>
            <a:ext cx="12014200" cy="8877300"/>
            <a:chOff x="0" y="0"/>
            <a:chExt cx="7568" cy="5592"/>
          </a:xfrm>
        </p:grpSpPr>
        <p:pic>
          <p:nvPicPr>
            <p:cNvPr id="11265"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1266" name="Picture 2"/>
            <p:cNvPicPr>
              <a:picLocks noChangeArrowheads="1"/>
            </p:cNvPicPr>
            <p:nvPr/>
          </p:nvPicPr>
          <p:blipFill>
            <a:blip r:embed="rId15"/>
            <a:srcRect/>
            <a:stretch>
              <a:fillRect/>
            </a:stretch>
          </p:blipFill>
          <p:spPr bwMode="auto">
            <a:xfrm>
              <a:off x="160" y="0"/>
              <a:ext cx="7248" cy="160"/>
            </a:xfrm>
            <a:prstGeom prst="rect">
              <a:avLst/>
            </a:prstGeom>
            <a:noFill/>
            <a:ln w="12700" cap="flat">
              <a:noFill/>
              <a:miter lim="800000"/>
              <a:headEnd/>
              <a:tailEnd/>
            </a:ln>
          </p:spPr>
        </p:pic>
        <p:pic>
          <p:nvPicPr>
            <p:cNvPr id="11267" name="Picture 3"/>
            <p:cNvPicPr>
              <a:picLocks noChangeArrowheads="1"/>
            </p:cNvPicPr>
            <p:nvPr/>
          </p:nvPicPr>
          <p:blipFill>
            <a:blip r:embed="rId16"/>
            <a:srcRect/>
            <a:stretch>
              <a:fillRect/>
            </a:stretch>
          </p:blipFill>
          <p:spPr bwMode="auto">
            <a:xfrm>
              <a:off x="7408" y="0"/>
              <a:ext cx="160" cy="160"/>
            </a:xfrm>
            <a:prstGeom prst="rect">
              <a:avLst/>
            </a:prstGeom>
            <a:noFill/>
            <a:ln w="12700" cap="flat">
              <a:noFill/>
              <a:miter lim="800000"/>
              <a:headEnd/>
              <a:tailEnd/>
            </a:ln>
          </p:spPr>
        </p:pic>
        <p:pic>
          <p:nvPicPr>
            <p:cNvPr id="11268" name="Picture 4"/>
            <p:cNvPicPr>
              <a:picLocks noChangeArrowheads="1"/>
            </p:cNvPicPr>
            <p:nvPr/>
          </p:nvPicPr>
          <p:blipFill>
            <a:blip r:embed="rId17"/>
            <a:srcRect/>
            <a:stretch>
              <a:fillRect/>
            </a:stretch>
          </p:blipFill>
          <p:spPr bwMode="auto">
            <a:xfrm>
              <a:off x="0" y="160"/>
              <a:ext cx="160" cy="5272"/>
            </a:xfrm>
            <a:prstGeom prst="rect">
              <a:avLst/>
            </a:prstGeom>
            <a:noFill/>
            <a:ln w="12700" cap="flat">
              <a:noFill/>
              <a:miter lim="800000"/>
              <a:headEnd/>
              <a:tailEnd/>
            </a:ln>
          </p:spPr>
        </p:pic>
        <p:pic>
          <p:nvPicPr>
            <p:cNvPr id="11269" name="Picture 5"/>
            <p:cNvPicPr>
              <a:picLocks noChangeArrowheads="1"/>
            </p:cNvPicPr>
            <p:nvPr/>
          </p:nvPicPr>
          <p:blipFill>
            <a:blip r:embed="rId18"/>
            <a:srcRect/>
            <a:stretch>
              <a:fillRect/>
            </a:stretch>
          </p:blipFill>
          <p:spPr bwMode="auto">
            <a:xfrm>
              <a:off x="7408" y="160"/>
              <a:ext cx="160" cy="5272"/>
            </a:xfrm>
            <a:prstGeom prst="rect">
              <a:avLst/>
            </a:prstGeom>
            <a:noFill/>
            <a:ln w="12700" cap="flat">
              <a:noFill/>
              <a:miter lim="800000"/>
              <a:headEnd/>
              <a:tailEnd/>
            </a:ln>
          </p:spPr>
        </p:pic>
        <p:pic>
          <p:nvPicPr>
            <p:cNvPr id="11270" name="Picture 6"/>
            <p:cNvPicPr>
              <a:picLocks noChangeArrowheads="1"/>
            </p:cNvPicPr>
            <p:nvPr/>
          </p:nvPicPr>
          <p:blipFill>
            <a:blip r:embed="rId19"/>
            <a:srcRect/>
            <a:stretch>
              <a:fillRect/>
            </a:stretch>
          </p:blipFill>
          <p:spPr bwMode="auto">
            <a:xfrm>
              <a:off x="0" y="5432"/>
              <a:ext cx="160" cy="160"/>
            </a:xfrm>
            <a:prstGeom prst="rect">
              <a:avLst/>
            </a:prstGeom>
            <a:noFill/>
            <a:ln w="12700" cap="flat">
              <a:noFill/>
              <a:miter lim="800000"/>
              <a:headEnd/>
              <a:tailEnd/>
            </a:ln>
          </p:spPr>
        </p:pic>
        <p:pic>
          <p:nvPicPr>
            <p:cNvPr id="11271" name="Picture 7"/>
            <p:cNvPicPr>
              <a:picLocks noChangeArrowheads="1"/>
            </p:cNvPicPr>
            <p:nvPr/>
          </p:nvPicPr>
          <p:blipFill>
            <a:blip r:embed="rId20"/>
            <a:srcRect/>
            <a:stretch>
              <a:fillRect/>
            </a:stretch>
          </p:blipFill>
          <p:spPr bwMode="auto">
            <a:xfrm>
              <a:off x="160" y="5432"/>
              <a:ext cx="7248" cy="160"/>
            </a:xfrm>
            <a:prstGeom prst="rect">
              <a:avLst/>
            </a:prstGeom>
            <a:noFill/>
            <a:ln w="12700" cap="flat">
              <a:noFill/>
              <a:miter lim="800000"/>
              <a:headEnd/>
              <a:tailEnd/>
            </a:ln>
          </p:spPr>
        </p:pic>
        <p:pic>
          <p:nvPicPr>
            <p:cNvPr id="11272" name="Picture 8"/>
            <p:cNvPicPr>
              <a:picLocks noChangeArrowheads="1"/>
            </p:cNvPicPr>
            <p:nvPr/>
          </p:nvPicPr>
          <p:blipFill>
            <a:blip r:embed="rId21"/>
            <a:srcRect/>
            <a:stretch>
              <a:fillRect/>
            </a:stretch>
          </p:blipFill>
          <p:spPr bwMode="auto">
            <a:xfrm>
              <a:off x="7408" y="5432"/>
              <a:ext cx="160" cy="160"/>
            </a:xfrm>
            <a:prstGeom prst="rect">
              <a:avLst/>
            </a:prstGeom>
            <a:noFill/>
            <a:ln w="12700" cap="flat">
              <a:noFill/>
              <a:miter lim="800000"/>
              <a:headEnd/>
              <a:tailEnd/>
            </a:ln>
          </p:spPr>
        </p:pic>
      </p:grpSp>
      <p:sp>
        <p:nvSpPr>
          <p:cNvPr id="11274" name="Rectangle 10"/>
          <p:cNvSpPr>
            <a:spLocks noGrp="1" noChangeArrowheads="1"/>
          </p:cNvSpPr>
          <p:nvPr>
            <p:ph type="title"/>
          </p:nvPr>
        </p:nvSpPr>
        <p:spPr bwMode="auto">
          <a:xfrm>
            <a:off x="1041400" y="2959100"/>
            <a:ext cx="10922000" cy="38354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ransition/>
  <p:txStyles>
    <p:titleStyle>
      <a:lvl1pPr algn="ctr" rtl="0" fontAlgn="base">
        <a:spcBef>
          <a:spcPct val="0"/>
        </a:spcBef>
        <a:spcAft>
          <a:spcPct val="0"/>
        </a:spcAft>
        <a:defRPr sz="8000">
          <a:solidFill>
            <a:srgbClr val="A47F52"/>
          </a:solidFill>
          <a:effectLst>
            <a:outerShdw blurRad="38100" dist="38100" dir="2700000" algn="tl">
              <a:srgbClr val="000000"/>
            </a:outerShdw>
          </a:effectLst>
          <a:latin typeface="+mj-lt"/>
          <a:ea typeface="+mj-ea"/>
          <a:cs typeface="+mj-cs"/>
          <a:sym typeface="Hoefler Text" pitchFamily="-65" charset="0"/>
        </a:defRPr>
      </a:lvl1pPr>
      <a:lvl2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9pPr>
    </p:titleStyle>
    <p:bodyStyle>
      <a:lvl1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1pPr>
      <a:lvl2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2pPr>
      <a:lvl3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3pPr>
      <a:lvl4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4pPr>
      <a:lvl5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5pPr>
      <a:lvl6pPr marL="4572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6pPr>
      <a:lvl7pPr marL="9144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7pPr>
      <a:lvl8pPr marL="13716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8pPr>
      <a:lvl9pPr marL="18288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2297" name="Group 9"/>
          <p:cNvGrpSpPr>
            <a:grpSpLocks/>
          </p:cNvGrpSpPr>
          <p:nvPr/>
        </p:nvGrpSpPr>
        <p:grpSpPr bwMode="auto">
          <a:xfrm>
            <a:off x="495300" y="444500"/>
            <a:ext cx="12014200" cy="8877300"/>
            <a:chOff x="0" y="0"/>
            <a:chExt cx="7568" cy="5592"/>
          </a:xfrm>
        </p:grpSpPr>
        <p:pic>
          <p:nvPicPr>
            <p:cNvPr id="12289"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2290" name="Picture 2"/>
            <p:cNvPicPr>
              <a:picLocks noChangeArrowheads="1"/>
            </p:cNvPicPr>
            <p:nvPr/>
          </p:nvPicPr>
          <p:blipFill>
            <a:blip r:embed="rId15"/>
            <a:srcRect/>
            <a:stretch>
              <a:fillRect/>
            </a:stretch>
          </p:blipFill>
          <p:spPr bwMode="auto">
            <a:xfrm>
              <a:off x="160" y="0"/>
              <a:ext cx="7248" cy="160"/>
            </a:xfrm>
            <a:prstGeom prst="rect">
              <a:avLst/>
            </a:prstGeom>
            <a:noFill/>
            <a:ln w="12700" cap="flat">
              <a:noFill/>
              <a:miter lim="800000"/>
              <a:headEnd/>
              <a:tailEnd/>
            </a:ln>
          </p:spPr>
        </p:pic>
        <p:pic>
          <p:nvPicPr>
            <p:cNvPr id="12291" name="Picture 3"/>
            <p:cNvPicPr>
              <a:picLocks noChangeArrowheads="1"/>
            </p:cNvPicPr>
            <p:nvPr/>
          </p:nvPicPr>
          <p:blipFill>
            <a:blip r:embed="rId16"/>
            <a:srcRect/>
            <a:stretch>
              <a:fillRect/>
            </a:stretch>
          </p:blipFill>
          <p:spPr bwMode="auto">
            <a:xfrm>
              <a:off x="7408" y="0"/>
              <a:ext cx="160" cy="160"/>
            </a:xfrm>
            <a:prstGeom prst="rect">
              <a:avLst/>
            </a:prstGeom>
            <a:noFill/>
            <a:ln w="12700" cap="flat">
              <a:noFill/>
              <a:miter lim="800000"/>
              <a:headEnd/>
              <a:tailEnd/>
            </a:ln>
          </p:spPr>
        </p:pic>
        <p:pic>
          <p:nvPicPr>
            <p:cNvPr id="12292" name="Picture 4"/>
            <p:cNvPicPr>
              <a:picLocks noChangeArrowheads="1"/>
            </p:cNvPicPr>
            <p:nvPr/>
          </p:nvPicPr>
          <p:blipFill>
            <a:blip r:embed="rId17"/>
            <a:srcRect/>
            <a:stretch>
              <a:fillRect/>
            </a:stretch>
          </p:blipFill>
          <p:spPr bwMode="auto">
            <a:xfrm>
              <a:off x="0" y="160"/>
              <a:ext cx="160" cy="5272"/>
            </a:xfrm>
            <a:prstGeom prst="rect">
              <a:avLst/>
            </a:prstGeom>
            <a:noFill/>
            <a:ln w="12700" cap="flat">
              <a:noFill/>
              <a:miter lim="800000"/>
              <a:headEnd/>
              <a:tailEnd/>
            </a:ln>
          </p:spPr>
        </p:pic>
        <p:pic>
          <p:nvPicPr>
            <p:cNvPr id="12293" name="Picture 5"/>
            <p:cNvPicPr>
              <a:picLocks noChangeArrowheads="1"/>
            </p:cNvPicPr>
            <p:nvPr/>
          </p:nvPicPr>
          <p:blipFill>
            <a:blip r:embed="rId18"/>
            <a:srcRect/>
            <a:stretch>
              <a:fillRect/>
            </a:stretch>
          </p:blipFill>
          <p:spPr bwMode="auto">
            <a:xfrm>
              <a:off x="7408" y="160"/>
              <a:ext cx="160" cy="5272"/>
            </a:xfrm>
            <a:prstGeom prst="rect">
              <a:avLst/>
            </a:prstGeom>
            <a:noFill/>
            <a:ln w="12700" cap="flat">
              <a:noFill/>
              <a:miter lim="800000"/>
              <a:headEnd/>
              <a:tailEnd/>
            </a:ln>
          </p:spPr>
        </p:pic>
        <p:pic>
          <p:nvPicPr>
            <p:cNvPr id="12294" name="Picture 6"/>
            <p:cNvPicPr>
              <a:picLocks noChangeArrowheads="1"/>
            </p:cNvPicPr>
            <p:nvPr/>
          </p:nvPicPr>
          <p:blipFill>
            <a:blip r:embed="rId19"/>
            <a:srcRect/>
            <a:stretch>
              <a:fillRect/>
            </a:stretch>
          </p:blipFill>
          <p:spPr bwMode="auto">
            <a:xfrm>
              <a:off x="0" y="5432"/>
              <a:ext cx="160" cy="160"/>
            </a:xfrm>
            <a:prstGeom prst="rect">
              <a:avLst/>
            </a:prstGeom>
            <a:noFill/>
            <a:ln w="12700" cap="flat">
              <a:noFill/>
              <a:miter lim="800000"/>
              <a:headEnd/>
              <a:tailEnd/>
            </a:ln>
          </p:spPr>
        </p:pic>
        <p:pic>
          <p:nvPicPr>
            <p:cNvPr id="12295" name="Picture 7"/>
            <p:cNvPicPr>
              <a:picLocks noChangeArrowheads="1"/>
            </p:cNvPicPr>
            <p:nvPr/>
          </p:nvPicPr>
          <p:blipFill>
            <a:blip r:embed="rId20"/>
            <a:srcRect/>
            <a:stretch>
              <a:fillRect/>
            </a:stretch>
          </p:blipFill>
          <p:spPr bwMode="auto">
            <a:xfrm>
              <a:off x="160" y="5432"/>
              <a:ext cx="7248" cy="160"/>
            </a:xfrm>
            <a:prstGeom prst="rect">
              <a:avLst/>
            </a:prstGeom>
            <a:noFill/>
            <a:ln w="12700" cap="flat">
              <a:noFill/>
              <a:miter lim="800000"/>
              <a:headEnd/>
              <a:tailEnd/>
            </a:ln>
          </p:spPr>
        </p:pic>
        <p:pic>
          <p:nvPicPr>
            <p:cNvPr id="12296" name="Picture 8"/>
            <p:cNvPicPr>
              <a:picLocks noChangeArrowheads="1"/>
            </p:cNvPicPr>
            <p:nvPr/>
          </p:nvPicPr>
          <p:blipFill>
            <a:blip r:embed="rId21"/>
            <a:srcRect/>
            <a:stretch>
              <a:fillRect/>
            </a:stretch>
          </p:blipFill>
          <p:spPr bwMode="auto">
            <a:xfrm>
              <a:off x="7408" y="5432"/>
              <a:ext cx="160" cy="160"/>
            </a:xfrm>
            <a:prstGeom prst="rect">
              <a:avLst/>
            </a:prstGeom>
            <a:noFill/>
            <a:ln w="12700" cap="flat">
              <a:noFill/>
              <a:miter lim="800000"/>
              <a:headEnd/>
              <a:tailEnd/>
            </a:ln>
          </p:spPr>
        </p:pic>
      </p:grpSp>
      <p:sp>
        <p:nvSpPr>
          <p:cNvPr id="12298" name="Rectangle 10"/>
          <p:cNvSpPr>
            <a:spLocks noGrp="1" noChangeArrowheads="1"/>
          </p:cNvSpPr>
          <p:nvPr>
            <p:ph type="title"/>
          </p:nvPr>
        </p:nvSpPr>
        <p:spPr bwMode="auto">
          <a:xfrm>
            <a:off x="1041400" y="6324600"/>
            <a:ext cx="10922000" cy="15113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12299" name="Rectangle 11"/>
          <p:cNvSpPr>
            <a:spLocks noGrp="1" noChangeArrowheads="1"/>
          </p:cNvSpPr>
          <p:nvPr>
            <p:ph type="body" idx="1"/>
          </p:nvPr>
        </p:nvSpPr>
        <p:spPr bwMode="auto">
          <a:xfrm>
            <a:off x="1041400" y="7823200"/>
            <a:ext cx="10922000" cy="12446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grpSp>
        <p:nvGrpSpPr>
          <p:cNvPr id="12302" name="Group 14"/>
          <p:cNvGrpSpPr>
            <a:grpSpLocks/>
          </p:cNvGrpSpPr>
          <p:nvPr/>
        </p:nvGrpSpPr>
        <p:grpSpPr bwMode="auto">
          <a:xfrm>
            <a:off x="342900" y="850900"/>
            <a:ext cx="12319000" cy="5448300"/>
            <a:chOff x="0" y="0"/>
            <a:chExt cx="7760" cy="3432"/>
          </a:xfrm>
        </p:grpSpPr>
        <p:sp>
          <p:nvSpPr>
            <p:cNvPr id="12300" name="Rectangle 12"/>
            <p:cNvSpPr>
              <a:spLocks/>
            </p:cNvSpPr>
            <p:nvPr/>
          </p:nvSpPr>
          <p:spPr bwMode="auto">
            <a:xfrm>
              <a:off x="128" y="96"/>
              <a:ext cx="7504" cy="3080"/>
            </a:xfrm>
            <a:prstGeom prst="rect">
              <a:avLst/>
            </a:prstGeom>
            <a:solidFill>
              <a:schemeClr val="accent1"/>
            </a:solid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12301" name="Picture 13"/>
            <p:cNvPicPr>
              <a:picLocks noChangeArrowheads="1"/>
            </p:cNvPicPr>
            <p:nvPr/>
          </p:nvPicPr>
          <p:blipFill>
            <a:blip r:embed="rId22"/>
            <a:srcRect/>
            <a:stretch>
              <a:fillRect/>
            </a:stretch>
          </p:blipFill>
          <p:spPr bwMode="auto">
            <a:xfrm>
              <a:off x="0" y="0"/>
              <a:ext cx="7760" cy="3432"/>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transition/>
  <p:txStyles>
    <p:titleStyle>
      <a:lvl1pPr algn="ctr" rtl="0" fontAlgn="base">
        <a:spcBef>
          <a:spcPct val="0"/>
        </a:spcBef>
        <a:spcAft>
          <a:spcPct val="0"/>
        </a:spcAft>
        <a:defRPr sz="8000">
          <a:solidFill>
            <a:srgbClr val="A47F52"/>
          </a:solidFill>
          <a:effectLst>
            <a:outerShdw blurRad="38100" dist="38100" dir="2700000" algn="tl">
              <a:srgbClr val="000000"/>
            </a:outerShdw>
          </a:effectLst>
          <a:latin typeface="+mj-lt"/>
          <a:ea typeface="+mj-ea"/>
          <a:cs typeface="+mj-cs"/>
          <a:sym typeface="Hoefler Text" pitchFamily="-65" charset="0"/>
        </a:defRPr>
      </a:lvl1pPr>
      <a:lvl2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9pPr>
    </p:titleStyle>
    <p:bodyStyle>
      <a:lvl1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1pPr>
      <a:lvl2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2pPr>
      <a:lvl3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3pPr>
      <a:lvl4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4pPr>
      <a:lvl5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5pPr>
      <a:lvl6pPr marL="4572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6pPr>
      <a:lvl7pPr marL="9144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7pPr>
      <a:lvl8pPr marL="13716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8pPr>
      <a:lvl9pPr marL="18288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3321" name="Group 9"/>
          <p:cNvGrpSpPr>
            <a:grpSpLocks/>
          </p:cNvGrpSpPr>
          <p:nvPr/>
        </p:nvGrpSpPr>
        <p:grpSpPr bwMode="auto">
          <a:xfrm>
            <a:off x="495300" y="444500"/>
            <a:ext cx="12014200" cy="8877300"/>
            <a:chOff x="0" y="0"/>
            <a:chExt cx="7568" cy="5592"/>
          </a:xfrm>
        </p:grpSpPr>
        <p:pic>
          <p:nvPicPr>
            <p:cNvPr id="13313"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3314" name="Picture 2"/>
            <p:cNvPicPr>
              <a:picLocks noChangeArrowheads="1"/>
            </p:cNvPicPr>
            <p:nvPr/>
          </p:nvPicPr>
          <p:blipFill>
            <a:blip r:embed="rId15"/>
            <a:srcRect/>
            <a:stretch>
              <a:fillRect/>
            </a:stretch>
          </p:blipFill>
          <p:spPr bwMode="auto">
            <a:xfrm>
              <a:off x="160" y="0"/>
              <a:ext cx="7248" cy="160"/>
            </a:xfrm>
            <a:prstGeom prst="rect">
              <a:avLst/>
            </a:prstGeom>
            <a:noFill/>
            <a:ln w="12700" cap="flat">
              <a:noFill/>
              <a:miter lim="800000"/>
              <a:headEnd/>
              <a:tailEnd/>
            </a:ln>
          </p:spPr>
        </p:pic>
        <p:pic>
          <p:nvPicPr>
            <p:cNvPr id="13315" name="Picture 3"/>
            <p:cNvPicPr>
              <a:picLocks noChangeArrowheads="1"/>
            </p:cNvPicPr>
            <p:nvPr/>
          </p:nvPicPr>
          <p:blipFill>
            <a:blip r:embed="rId16"/>
            <a:srcRect/>
            <a:stretch>
              <a:fillRect/>
            </a:stretch>
          </p:blipFill>
          <p:spPr bwMode="auto">
            <a:xfrm>
              <a:off x="7408" y="0"/>
              <a:ext cx="160" cy="160"/>
            </a:xfrm>
            <a:prstGeom prst="rect">
              <a:avLst/>
            </a:prstGeom>
            <a:noFill/>
            <a:ln w="12700" cap="flat">
              <a:noFill/>
              <a:miter lim="800000"/>
              <a:headEnd/>
              <a:tailEnd/>
            </a:ln>
          </p:spPr>
        </p:pic>
        <p:pic>
          <p:nvPicPr>
            <p:cNvPr id="13316" name="Picture 4"/>
            <p:cNvPicPr>
              <a:picLocks noChangeArrowheads="1"/>
            </p:cNvPicPr>
            <p:nvPr/>
          </p:nvPicPr>
          <p:blipFill>
            <a:blip r:embed="rId17"/>
            <a:srcRect/>
            <a:stretch>
              <a:fillRect/>
            </a:stretch>
          </p:blipFill>
          <p:spPr bwMode="auto">
            <a:xfrm>
              <a:off x="0" y="160"/>
              <a:ext cx="160" cy="5272"/>
            </a:xfrm>
            <a:prstGeom prst="rect">
              <a:avLst/>
            </a:prstGeom>
            <a:noFill/>
            <a:ln w="12700" cap="flat">
              <a:noFill/>
              <a:miter lim="800000"/>
              <a:headEnd/>
              <a:tailEnd/>
            </a:ln>
          </p:spPr>
        </p:pic>
        <p:pic>
          <p:nvPicPr>
            <p:cNvPr id="13317" name="Picture 5"/>
            <p:cNvPicPr>
              <a:picLocks noChangeArrowheads="1"/>
            </p:cNvPicPr>
            <p:nvPr/>
          </p:nvPicPr>
          <p:blipFill>
            <a:blip r:embed="rId18"/>
            <a:srcRect/>
            <a:stretch>
              <a:fillRect/>
            </a:stretch>
          </p:blipFill>
          <p:spPr bwMode="auto">
            <a:xfrm>
              <a:off x="7408" y="160"/>
              <a:ext cx="160" cy="5272"/>
            </a:xfrm>
            <a:prstGeom prst="rect">
              <a:avLst/>
            </a:prstGeom>
            <a:noFill/>
            <a:ln w="12700" cap="flat">
              <a:noFill/>
              <a:miter lim="800000"/>
              <a:headEnd/>
              <a:tailEnd/>
            </a:ln>
          </p:spPr>
        </p:pic>
        <p:pic>
          <p:nvPicPr>
            <p:cNvPr id="13318" name="Picture 6"/>
            <p:cNvPicPr>
              <a:picLocks noChangeArrowheads="1"/>
            </p:cNvPicPr>
            <p:nvPr/>
          </p:nvPicPr>
          <p:blipFill>
            <a:blip r:embed="rId19"/>
            <a:srcRect/>
            <a:stretch>
              <a:fillRect/>
            </a:stretch>
          </p:blipFill>
          <p:spPr bwMode="auto">
            <a:xfrm>
              <a:off x="0" y="5432"/>
              <a:ext cx="160" cy="160"/>
            </a:xfrm>
            <a:prstGeom prst="rect">
              <a:avLst/>
            </a:prstGeom>
            <a:noFill/>
            <a:ln w="12700" cap="flat">
              <a:noFill/>
              <a:miter lim="800000"/>
              <a:headEnd/>
              <a:tailEnd/>
            </a:ln>
          </p:spPr>
        </p:pic>
        <p:pic>
          <p:nvPicPr>
            <p:cNvPr id="13319" name="Picture 7"/>
            <p:cNvPicPr>
              <a:picLocks noChangeArrowheads="1"/>
            </p:cNvPicPr>
            <p:nvPr/>
          </p:nvPicPr>
          <p:blipFill>
            <a:blip r:embed="rId20"/>
            <a:srcRect/>
            <a:stretch>
              <a:fillRect/>
            </a:stretch>
          </p:blipFill>
          <p:spPr bwMode="auto">
            <a:xfrm>
              <a:off x="160" y="5432"/>
              <a:ext cx="7248" cy="160"/>
            </a:xfrm>
            <a:prstGeom prst="rect">
              <a:avLst/>
            </a:prstGeom>
            <a:noFill/>
            <a:ln w="12700" cap="flat">
              <a:noFill/>
              <a:miter lim="800000"/>
              <a:headEnd/>
              <a:tailEnd/>
            </a:ln>
          </p:spPr>
        </p:pic>
        <p:pic>
          <p:nvPicPr>
            <p:cNvPr id="13320" name="Picture 8"/>
            <p:cNvPicPr>
              <a:picLocks noChangeArrowheads="1"/>
            </p:cNvPicPr>
            <p:nvPr/>
          </p:nvPicPr>
          <p:blipFill>
            <a:blip r:embed="rId21"/>
            <a:srcRect/>
            <a:stretch>
              <a:fillRect/>
            </a:stretch>
          </p:blipFill>
          <p:spPr bwMode="auto">
            <a:xfrm>
              <a:off x="7408" y="5432"/>
              <a:ext cx="160" cy="160"/>
            </a:xfrm>
            <a:prstGeom prst="rect">
              <a:avLst/>
            </a:prstGeom>
            <a:noFill/>
            <a:ln w="12700" cap="flat">
              <a:noFill/>
              <a:miter lim="800000"/>
              <a:headEnd/>
              <a:tailEnd/>
            </a:ln>
          </p:spPr>
        </p:pic>
      </p:grpSp>
      <p:sp>
        <p:nvSpPr>
          <p:cNvPr id="13322" name="Rectangle 10"/>
          <p:cNvSpPr>
            <a:spLocks noGrp="1" noChangeArrowheads="1"/>
          </p:cNvSpPr>
          <p:nvPr>
            <p:ph type="title"/>
          </p:nvPr>
        </p:nvSpPr>
        <p:spPr bwMode="auto">
          <a:xfrm>
            <a:off x="1041400" y="2247900"/>
            <a:ext cx="5461000" cy="2730500"/>
          </a:xfrm>
          <a:prstGeom prst="rect">
            <a:avLst/>
          </a:prstGeom>
          <a:noFill/>
          <a:ln w="12700">
            <a:noFill/>
            <a:miter lim="800000"/>
            <a:headEnd/>
            <a:tailEnd/>
          </a:ln>
          <a:effectLst/>
        </p:spPr>
        <p:txBody>
          <a:bodyPr vert="horz" wrap="square" lIns="50800" tIns="50800" rIns="50800" bIns="50800" numCol="1" anchor="b" anchorCtr="0" compatLnSpc="1">
            <a:prstTxWarp prst="textNoShape">
              <a:avLst/>
            </a:prstTxWarp>
          </a:bodyPr>
          <a:lstStyle/>
          <a:p>
            <a:pPr lvl="0"/>
            <a:r>
              <a:rPr lang="en-US">
                <a:sym typeface="Hoefler Text" pitchFamily="-65" charset="0"/>
              </a:rPr>
              <a:t>Click to edit Master title style</a:t>
            </a:r>
          </a:p>
        </p:txBody>
      </p:sp>
      <p:sp>
        <p:nvSpPr>
          <p:cNvPr id="13323" name="Rectangle 11"/>
          <p:cNvSpPr>
            <a:spLocks noGrp="1" noChangeArrowheads="1"/>
          </p:cNvSpPr>
          <p:nvPr>
            <p:ph type="body" idx="1"/>
          </p:nvPr>
        </p:nvSpPr>
        <p:spPr bwMode="auto">
          <a:xfrm>
            <a:off x="1041400" y="4965700"/>
            <a:ext cx="5461000" cy="17907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ransition/>
  <p:txStyles>
    <p:titleStyle>
      <a:lvl1pPr algn="ctr" rtl="0" fontAlgn="base">
        <a:spcBef>
          <a:spcPct val="0"/>
        </a:spcBef>
        <a:spcAft>
          <a:spcPct val="0"/>
        </a:spcAft>
        <a:defRPr sz="8000">
          <a:solidFill>
            <a:srgbClr val="A47F52"/>
          </a:solidFill>
          <a:effectLst>
            <a:outerShdw blurRad="38100" dist="38100" dir="2700000" algn="tl">
              <a:srgbClr val="000000"/>
            </a:outerShdw>
          </a:effectLst>
          <a:latin typeface="+mj-lt"/>
          <a:ea typeface="+mj-ea"/>
          <a:cs typeface="+mj-cs"/>
          <a:sym typeface="Hoefler Text" pitchFamily="-65" charset="0"/>
        </a:defRPr>
      </a:lvl1pPr>
      <a:lvl2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9pPr>
    </p:titleStyle>
    <p:bodyStyle>
      <a:lvl1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1pPr>
      <a:lvl2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2pPr>
      <a:lvl3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3pPr>
      <a:lvl4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4pPr>
      <a:lvl5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5pPr>
      <a:lvl6pPr marL="4572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6pPr>
      <a:lvl7pPr marL="9144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7pPr>
      <a:lvl8pPr marL="13716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8pPr>
      <a:lvl9pPr marL="18288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4345" name="Group 9"/>
          <p:cNvGrpSpPr>
            <a:grpSpLocks/>
          </p:cNvGrpSpPr>
          <p:nvPr/>
        </p:nvGrpSpPr>
        <p:grpSpPr bwMode="auto">
          <a:xfrm>
            <a:off x="495300" y="444500"/>
            <a:ext cx="12014200" cy="8877300"/>
            <a:chOff x="0" y="0"/>
            <a:chExt cx="7568" cy="5592"/>
          </a:xfrm>
        </p:grpSpPr>
        <p:pic>
          <p:nvPicPr>
            <p:cNvPr id="14337"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4338" name="Picture 2"/>
            <p:cNvPicPr>
              <a:picLocks noChangeArrowheads="1"/>
            </p:cNvPicPr>
            <p:nvPr/>
          </p:nvPicPr>
          <p:blipFill>
            <a:blip r:embed="rId15"/>
            <a:srcRect/>
            <a:stretch>
              <a:fillRect/>
            </a:stretch>
          </p:blipFill>
          <p:spPr bwMode="auto">
            <a:xfrm>
              <a:off x="160" y="0"/>
              <a:ext cx="7248" cy="160"/>
            </a:xfrm>
            <a:prstGeom prst="rect">
              <a:avLst/>
            </a:prstGeom>
            <a:noFill/>
            <a:ln w="12700" cap="flat">
              <a:noFill/>
              <a:miter lim="800000"/>
              <a:headEnd/>
              <a:tailEnd/>
            </a:ln>
          </p:spPr>
        </p:pic>
        <p:pic>
          <p:nvPicPr>
            <p:cNvPr id="14339" name="Picture 3"/>
            <p:cNvPicPr>
              <a:picLocks noChangeArrowheads="1"/>
            </p:cNvPicPr>
            <p:nvPr/>
          </p:nvPicPr>
          <p:blipFill>
            <a:blip r:embed="rId16"/>
            <a:srcRect/>
            <a:stretch>
              <a:fillRect/>
            </a:stretch>
          </p:blipFill>
          <p:spPr bwMode="auto">
            <a:xfrm>
              <a:off x="7408" y="0"/>
              <a:ext cx="160" cy="160"/>
            </a:xfrm>
            <a:prstGeom prst="rect">
              <a:avLst/>
            </a:prstGeom>
            <a:noFill/>
            <a:ln w="12700" cap="flat">
              <a:noFill/>
              <a:miter lim="800000"/>
              <a:headEnd/>
              <a:tailEnd/>
            </a:ln>
          </p:spPr>
        </p:pic>
        <p:pic>
          <p:nvPicPr>
            <p:cNvPr id="14340" name="Picture 4"/>
            <p:cNvPicPr>
              <a:picLocks noChangeArrowheads="1"/>
            </p:cNvPicPr>
            <p:nvPr/>
          </p:nvPicPr>
          <p:blipFill>
            <a:blip r:embed="rId17"/>
            <a:srcRect/>
            <a:stretch>
              <a:fillRect/>
            </a:stretch>
          </p:blipFill>
          <p:spPr bwMode="auto">
            <a:xfrm>
              <a:off x="0" y="160"/>
              <a:ext cx="160" cy="5272"/>
            </a:xfrm>
            <a:prstGeom prst="rect">
              <a:avLst/>
            </a:prstGeom>
            <a:noFill/>
            <a:ln w="12700" cap="flat">
              <a:noFill/>
              <a:miter lim="800000"/>
              <a:headEnd/>
              <a:tailEnd/>
            </a:ln>
          </p:spPr>
        </p:pic>
        <p:pic>
          <p:nvPicPr>
            <p:cNvPr id="14341" name="Picture 5"/>
            <p:cNvPicPr>
              <a:picLocks noChangeArrowheads="1"/>
            </p:cNvPicPr>
            <p:nvPr/>
          </p:nvPicPr>
          <p:blipFill>
            <a:blip r:embed="rId18"/>
            <a:srcRect/>
            <a:stretch>
              <a:fillRect/>
            </a:stretch>
          </p:blipFill>
          <p:spPr bwMode="auto">
            <a:xfrm>
              <a:off x="7408" y="160"/>
              <a:ext cx="160" cy="5272"/>
            </a:xfrm>
            <a:prstGeom prst="rect">
              <a:avLst/>
            </a:prstGeom>
            <a:noFill/>
            <a:ln w="12700" cap="flat">
              <a:noFill/>
              <a:miter lim="800000"/>
              <a:headEnd/>
              <a:tailEnd/>
            </a:ln>
          </p:spPr>
        </p:pic>
        <p:pic>
          <p:nvPicPr>
            <p:cNvPr id="14342" name="Picture 6"/>
            <p:cNvPicPr>
              <a:picLocks noChangeArrowheads="1"/>
            </p:cNvPicPr>
            <p:nvPr/>
          </p:nvPicPr>
          <p:blipFill>
            <a:blip r:embed="rId19"/>
            <a:srcRect/>
            <a:stretch>
              <a:fillRect/>
            </a:stretch>
          </p:blipFill>
          <p:spPr bwMode="auto">
            <a:xfrm>
              <a:off x="0" y="5432"/>
              <a:ext cx="160" cy="160"/>
            </a:xfrm>
            <a:prstGeom prst="rect">
              <a:avLst/>
            </a:prstGeom>
            <a:noFill/>
            <a:ln w="12700" cap="flat">
              <a:noFill/>
              <a:miter lim="800000"/>
              <a:headEnd/>
              <a:tailEnd/>
            </a:ln>
          </p:spPr>
        </p:pic>
        <p:pic>
          <p:nvPicPr>
            <p:cNvPr id="14343" name="Picture 7"/>
            <p:cNvPicPr>
              <a:picLocks noChangeArrowheads="1"/>
            </p:cNvPicPr>
            <p:nvPr/>
          </p:nvPicPr>
          <p:blipFill>
            <a:blip r:embed="rId20"/>
            <a:srcRect/>
            <a:stretch>
              <a:fillRect/>
            </a:stretch>
          </p:blipFill>
          <p:spPr bwMode="auto">
            <a:xfrm>
              <a:off x="160" y="5432"/>
              <a:ext cx="7248" cy="160"/>
            </a:xfrm>
            <a:prstGeom prst="rect">
              <a:avLst/>
            </a:prstGeom>
            <a:noFill/>
            <a:ln w="12700" cap="flat">
              <a:noFill/>
              <a:miter lim="800000"/>
              <a:headEnd/>
              <a:tailEnd/>
            </a:ln>
          </p:spPr>
        </p:pic>
        <p:pic>
          <p:nvPicPr>
            <p:cNvPr id="14344" name="Picture 8"/>
            <p:cNvPicPr>
              <a:picLocks noChangeArrowheads="1"/>
            </p:cNvPicPr>
            <p:nvPr/>
          </p:nvPicPr>
          <p:blipFill>
            <a:blip r:embed="rId21"/>
            <a:srcRect/>
            <a:stretch>
              <a:fillRect/>
            </a:stretch>
          </p:blipFill>
          <p:spPr bwMode="auto">
            <a:xfrm>
              <a:off x="7408" y="5432"/>
              <a:ext cx="160" cy="160"/>
            </a:xfrm>
            <a:prstGeom prst="rect">
              <a:avLst/>
            </a:prstGeom>
            <a:noFill/>
            <a:ln w="12700" cap="flat">
              <a:noFill/>
              <a:miter lim="800000"/>
              <a:headEnd/>
              <a:tailEnd/>
            </a:ln>
          </p:spPr>
        </p:pic>
      </p:grpSp>
      <p:sp>
        <p:nvSpPr>
          <p:cNvPr id="14346" name="Rectangle 10"/>
          <p:cNvSpPr>
            <a:spLocks noGrp="1" noChangeArrowheads="1"/>
          </p:cNvSpPr>
          <p:nvPr>
            <p:ph type="title"/>
          </p:nvPr>
        </p:nvSpPr>
        <p:spPr bwMode="auto">
          <a:xfrm>
            <a:off x="1041400" y="6324600"/>
            <a:ext cx="10922000" cy="15113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14347" name="Rectangle 11"/>
          <p:cNvSpPr>
            <a:spLocks noGrp="1" noChangeArrowheads="1"/>
          </p:cNvSpPr>
          <p:nvPr>
            <p:ph type="body" idx="1"/>
          </p:nvPr>
        </p:nvSpPr>
        <p:spPr bwMode="auto">
          <a:xfrm>
            <a:off x="1041400" y="7823200"/>
            <a:ext cx="10922000" cy="12446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grpSp>
        <p:nvGrpSpPr>
          <p:cNvPr id="14350" name="Group 14"/>
          <p:cNvGrpSpPr>
            <a:grpSpLocks/>
          </p:cNvGrpSpPr>
          <p:nvPr/>
        </p:nvGrpSpPr>
        <p:grpSpPr bwMode="auto">
          <a:xfrm>
            <a:off x="342900" y="850900"/>
            <a:ext cx="12319000" cy="5448300"/>
            <a:chOff x="0" y="0"/>
            <a:chExt cx="7760" cy="3432"/>
          </a:xfrm>
        </p:grpSpPr>
        <p:sp>
          <p:nvSpPr>
            <p:cNvPr id="14348" name="Rectangle 12"/>
            <p:cNvSpPr>
              <a:spLocks/>
            </p:cNvSpPr>
            <p:nvPr/>
          </p:nvSpPr>
          <p:spPr bwMode="auto">
            <a:xfrm>
              <a:off x="128" y="96"/>
              <a:ext cx="7504" cy="3080"/>
            </a:xfrm>
            <a:prstGeom prst="rect">
              <a:avLst/>
            </a:prstGeom>
            <a:solidFill>
              <a:schemeClr val="accent1"/>
            </a:solid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14349" name="Picture 13"/>
            <p:cNvPicPr>
              <a:picLocks noChangeArrowheads="1"/>
            </p:cNvPicPr>
            <p:nvPr/>
          </p:nvPicPr>
          <p:blipFill>
            <a:blip r:embed="rId22"/>
            <a:srcRect/>
            <a:stretch>
              <a:fillRect/>
            </a:stretch>
          </p:blipFill>
          <p:spPr bwMode="auto">
            <a:xfrm>
              <a:off x="0" y="0"/>
              <a:ext cx="7760" cy="3432"/>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transition/>
  <p:txStyles>
    <p:titleStyle>
      <a:lvl1pPr algn="ctr" rtl="0" fontAlgn="base">
        <a:spcBef>
          <a:spcPct val="0"/>
        </a:spcBef>
        <a:spcAft>
          <a:spcPct val="0"/>
        </a:spcAft>
        <a:defRPr sz="8000">
          <a:solidFill>
            <a:srgbClr val="A47F52"/>
          </a:solidFill>
          <a:effectLst>
            <a:outerShdw blurRad="38100" dist="38100" dir="2700000" algn="tl">
              <a:srgbClr val="000000"/>
            </a:outerShdw>
          </a:effectLst>
          <a:latin typeface="+mj-lt"/>
          <a:ea typeface="+mj-ea"/>
          <a:cs typeface="+mj-cs"/>
          <a:sym typeface="Hoefler Text" pitchFamily="-65" charset="0"/>
        </a:defRPr>
      </a:lvl1pPr>
      <a:lvl2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9pPr>
    </p:titleStyle>
    <p:bodyStyle>
      <a:lvl1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1pPr>
      <a:lvl2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2pPr>
      <a:lvl3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3pPr>
      <a:lvl4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4pPr>
      <a:lvl5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5pPr>
      <a:lvl6pPr marL="4572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6pPr>
      <a:lvl7pPr marL="9144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7pPr>
      <a:lvl8pPr marL="13716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8pPr>
      <a:lvl9pPr marL="18288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5369" name="Group 9"/>
          <p:cNvGrpSpPr>
            <a:grpSpLocks/>
          </p:cNvGrpSpPr>
          <p:nvPr/>
        </p:nvGrpSpPr>
        <p:grpSpPr bwMode="auto">
          <a:xfrm>
            <a:off x="495300" y="444500"/>
            <a:ext cx="12014200" cy="8877300"/>
            <a:chOff x="0" y="0"/>
            <a:chExt cx="7568" cy="5592"/>
          </a:xfrm>
        </p:grpSpPr>
        <p:pic>
          <p:nvPicPr>
            <p:cNvPr id="15361"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5362" name="Picture 2"/>
            <p:cNvPicPr>
              <a:picLocks noChangeArrowheads="1"/>
            </p:cNvPicPr>
            <p:nvPr/>
          </p:nvPicPr>
          <p:blipFill>
            <a:blip r:embed="rId15"/>
            <a:srcRect/>
            <a:stretch>
              <a:fillRect/>
            </a:stretch>
          </p:blipFill>
          <p:spPr bwMode="auto">
            <a:xfrm>
              <a:off x="160" y="0"/>
              <a:ext cx="7248" cy="160"/>
            </a:xfrm>
            <a:prstGeom prst="rect">
              <a:avLst/>
            </a:prstGeom>
            <a:noFill/>
            <a:ln w="12700" cap="flat">
              <a:noFill/>
              <a:miter lim="800000"/>
              <a:headEnd/>
              <a:tailEnd/>
            </a:ln>
          </p:spPr>
        </p:pic>
        <p:pic>
          <p:nvPicPr>
            <p:cNvPr id="15363" name="Picture 3"/>
            <p:cNvPicPr>
              <a:picLocks noChangeArrowheads="1"/>
            </p:cNvPicPr>
            <p:nvPr/>
          </p:nvPicPr>
          <p:blipFill>
            <a:blip r:embed="rId16"/>
            <a:srcRect/>
            <a:stretch>
              <a:fillRect/>
            </a:stretch>
          </p:blipFill>
          <p:spPr bwMode="auto">
            <a:xfrm>
              <a:off x="7408" y="0"/>
              <a:ext cx="160" cy="160"/>
            </a:xfrm>
            <a:prstGeom prst="rect">
              <a:avLst/>
            </a:prstGeom>
            <a:noFill/>
            <a:ln w="12700" cap="flat">
              <a:noFill/>
              <a:miter lim="800000"/>
              <a:headEnd/>
              <a:tailEnd/>
            </a:ln>
          </p:spPr>
        </p:pic>
        <p:pic>
          <p:nvPicPr>
            <p:cNvPr id="15364" name="Picture 4"/>
            <p:cNvPicPr>
              <a:picLocks noChangeArrowheads="1"/>
            </p:cNvPicPr>
            <p:nvPr/>
          </p:nvPicPr>
          <p:blipFill>
            <a:blip r:embed="rId17"/>
            <a:srcRect/>
            <a:stretch>
              <a:fillRect/>
            </a:stretch>
          </p:blipFill>
          <p:spPr bwMode="auto">
            <a:xfrm>
              <a:off x="0" y="160"/>
              <a:ext cx="160" cy="5272"/>
            </a:xfrm>
            <a:prstGeom prst="rect">
              <a:avLst/>
            </a:prstGeom>
            <a:noFill/>
            <a:ln w="12700" cap="flat">
              <a:noFill/>
              <a:miter lim="800000"/>
              <a:headEnd/>
              <a:tailEnd/>
            </a:ln>
          </p:spPr>
        </p:pic>
        <p:pic>
          <p:nvPicPr>
            <p:cNvPr id="15365" name="Picture 5"/>
            <p:cNvPicPr>
              <a:picLocks noChangeArrowheads="1"/>
            </p:cNvPicPr>
            <p:nvPr/>
          </p:nvPicPr>
          <p:blipFill>
            <a:blip r:embed="rId18"/>
            <a:srcRect/>
            <a:stretch>
              <a:fillRect/>
            </a:stretch>
          </p:blipFill>
          <p:spPr bwMode="auto">
            <a:xfrm>
              <a:off x="7408" y="160"/>
              <a:ext cx="160" cy="5272"/>
            </a:xfrm>
            <a:prstGeom prst="rect">
              <a:avLst/>
            </a:prstGeom>
            <a:noFill/>
            <a:ln w="12700" cap="flat">
              <a:noFill/>
              <a:miter lim="800000"/>
              <a:headEnd/>
              <a:tailEnd/>
            </a:ln>
          </p:spPr>
        </p:pic>
        <p:pic>
          <p:nvPicPr>
            <p:cNvPr id="15366" name="Picture 6"/>
            <p:cNvPicPr>
              <a:picLocks noChangeArrowheads="1"/>
            </p:cNvPicPr>
            <p:nvPr/>
          </p:nvPicPr>
          <p:blipFill>
            <a:blip r:embed="rId19"/>
            <a:srcRect/>
            <a:stretch>
              <a:fillRect/>
            </a:stretch>
          </p:blipFill>
          <p:spPr bwMode="auto">
            <a:xfrm>
              <a:off x="0" y="5432"/>
              <a:ext cx="160" cy="160"/>
            </a:xfrm>
            <a:prstGeom prst="rect">
              <a:avLst/>
            </a:prstGeom>
            <a:noFill/>
            <a:ln w="12700" cap="flat">
              <a:noFill/>
              <a:miter lim="800000"/>
              <a:headEnd/>
              <a:tailEnd/>
            </a:ln>
          </p:spPr>
        </p:pic>
        <p:pic>
          <p:nvPicPr>
            <p:cNvPr id="15367" name="Picture 7"/>
            <p:cNvPicPr>
              <a:picLocks noChangeArrowheads="1"/>
            </p:cNvPicPr>
            <p:nvPr/>
          </p:nvPicPr>
          <p:blipFill>
            <a:blip r:embed="rId20"/>
            <a:srcRect/>
            <a:stretch>
              <a:fillRect/>
            </a:stretch>
          </p:blipFill>
          <p:spPr bwMode="auto">
            <a:xfrm>
              <a:off x="160" y="5432"/>
              <a:ext cx="7248" cy="160"/>
            </a:xfrm>
            <a:prstGeom prst="rect">
              <a:avLst/>
            </a:prstGeom>
            <a:noFill/>
            <a:ln w="12700" cap="flat">
              <a:noFill/>
              <a:miter lim="800000"/>
              <a:headEnd/>
              <a:tailEnd/>
            </a:ln>
          </p:spPr>
        </p:pic>
        <p:pic>
          <p:nvPicPr>
            <p:cNvPr id="15368" name="Picture 8"/>
            <p:cNvPicPr>
              <a:picLocks noChangeArrowheads="1"/>
            </p:cNvPicPr>
            <p:nvPr/>
          </p:nvPicPr>
          <p:blipFill>
            <a:blip r:embed="rId21"/>
            <a:srcRect/>
            <a:stretch>
              <a:fillRect/>
            </a:stretch>
          </p:blipFill>
          <p:spPr bwMode="auto">
            <a:xfrm>
              <a:off x="7408" y="5432"/>
              <a:ext cx="160" cy="160"/>
            </a:xfrm>
            <a:prstGeom prst="rect">
              <a:avLst/>
            </a:prstGeom>
            <a:noFill/>
            <a:ln w="12700" cap="flat">
              <a:noFill/>
              <a:miter lim="800000"/>
              <a:headEnd/>
              <a:tailEnd/>
            </a:ln>
          </p:spPr>
        </p:pic>
      </p:grpSp>
      <p:sp>
        <p:nvSpPr>
          <p:cNvPr id="15370" name="Rectangle 10"/>
          <p:cNvSpPr>
            <a:spLocks noGrp="1" noChangeArrowheads="1"/>
          </p:cNvSpPr>
          <p:nvPr>
            <p:ph type="title"/>
          </p:nvPr>
        </p:nvSpPr>
        <p:spPr bwMode="auto">
          <a:xfrm>
            <a:off x="1041400" y="2209800"/>
            <a:ext cx="10922000" cy="2768600"/>
          </a:xfrm>
          <a:prstGeom prst="rect">
            <a:avLst/>
          </a:prstGeom>
          <a:noFill/>
          <a:ln w="12700">
            <a:noFill/>
            <a:miter lim="800000"/>
            <a:headEnd/>
            <a:tailEnd/>
          </a:ln>
          <a:effectLst/>
        </p:spPr>
        <p:txBody>
          <a:bodyPr vert="horz" wrap="square" lIns="50800" tIns="50800" rIns="50800" bIns="50800" numCol="1" anchor="b" anchorCtr="0" compatLnSpc="1">
            <a:prstTxWarp prst="textNoShape">
              <a:avLst/>
            </a:prstTxWarp>
          </a:bodyPr>
          <a:lstStyle/>
          <a:p>
            <a:pPr lvl="0"/>
            <a:r>
              <a:rPr lang="en-US">
                <a:sym typeface="Hoefler Text" pitchFamily="-65" charset="0"/>
              </a:rPr>
              <a:t>Click to edit Master title style</a:t>
            </a:r>
          </a:p>
        </p:txBody>
      </p:sp>
      <p:sp>
        <p:nvSpPr>
          <p:cNvPr id="15371" name="Rectangle 11"/>
          <p:cNvSpPr>
            <a:spLocks noGrp="1" noChangeArrowheads="1"/>
          </p:cNvSpPr>
          <p:nvPr>
            <p:ph type="body" idx="1"/>
          </p:nvPr>
        </p:nvSpPr>
        <p:spPr bwMode="auto">
          <a:xfrm>
            <a:off x="1041400" y="5092700"/>
            <a:ext cx="10922000" cy="12446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Lst>
  <p:transition/>
  <p:txStyles>
    <p:titleStyle>
      <a:lvl1pPr algn="ctr" rtl="0" fontAlgn="base">
        <a:spcBef>
          <a:spcPct val="0"/>
        </a:spcBef>
        <a:spcAft>
          <a:spcPct val="0"/>
        </a:spcAft>
        <a:defRPr sz="8000">
          <a:solidFill>
            <a:srgbClr val="A47F52"/>
          </a:solidFill>
          <a:effectLst>
            <a:outerShdw blurRad="38100" dist="38100" dir="2700000" algn="tl">
              <a:srgbClr val="000000"/>
            </a:outerShdw>
          </a:effectLst>
          <a:latin typeface="+mj-lt"/>
          <a:ea typeface="+mj-ea"/>
          <a:cs typeface="+mj-cs"/>
          <a:sym typeface="Hoefler Text" pitchFamily="-65" charset="0"/>
        </a:defRPr>
      </a:lvl1pPr>
      <a:lvl2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9pPr>
    </p:titleStyle>
    <p:bodyStyle>
      <a:lvl1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1pPr>
      <a:lvl2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2pPr>
      <a:lvl3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3pPr>
      <a:lvl4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4pPr>
      <a:lvl5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5pPr>
      <a:lvl6pPr marL="4572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6pPr>
      <a:lvl7pPr marL="9144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7pPr>
      <a:lvl8pPr marL="13716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8pPr>
      <a:lvl9pPr marL="18288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6393" name="Group 9"/>
          <p:cNvGrpSpPr>
            <a:grpSpLocks/>
          </p:cNvGrpSpPr>
          <p:nvPr/>
        </p:nvGrpSpPr>
        <p:grpSpPr bwMode="auto">
          <a:xfrm>
            <a:off x="495300" y="444500"/>
            <a:ext cx="12014200" cy="8890000"/>
            <a:chOff x="0" y="0"/>
            <a:chExt cx="7568" cy="5600"/>
          </a:xfrm>
        </p:grpSpPr>
        <p:pic>
          <p:nvPicPr>
            <p:cNvPr id="16385"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6386"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16387"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16388"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16389"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16390"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16391"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16392"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16394" name="Rectangle 10"/>
          <p:cNvSpPr>
            <a:spLocks noGrp="1" noChangeArrowheads="1"/>
          </p:cNvSpPr>
          <p:nvPr>
            <p:ph type="body" idx="1"/>
          </p:nvPr>
        </p:nvSpPr>
        <p:spPr bwMode="auto">
          <a:xfrm>
            <a:off x="1041400" y="1511300"/>
            <a:ext cx="10922000" cy="67310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8509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2954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399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1844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416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0988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5560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132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7417" name="Group 9"/>
          <p:cNvGrpSpPr>
            <a:grpSpLocks/>
          </p:cNvGrpSpPr>
          <p:nvPr/>
        </p:nvGrpSpPr>
        <p:grpSpPr bwMode="auto">
          <a:xfrm>
            <a:off x="495300" y="444500"/>
            <a:ext cx="12014200" cy="8890000"/>
            <a:chOff x="0" y="0"/>
            <a:chExt cx="7568" cy="5600"/>
          </a:xfrm>
        </p:grpSpPr>
        <p:pic>
          <p:nvPicPr>
            <p:cNvPr id="17409"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7410"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17411"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17412"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17413"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17414"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17415"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17416"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17418" name="Rectangle 10"/>
          <p:cNvSpPr>
            <a:spLocks noGrp="1" noChangeArrowheads="1"/>
          </p:cNvSpPr>
          <p:nvPr>
            <p:ph type="title"/>
          </p:nvPr>
        </p:nvSpPr>
        <p:spPr bwMode="auto">
          <a:xfrm>
            <a:off x="1041400" y="533400"/>
            <a:ext cx="10922000" cy="22098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17419" name="Rectangle 11"/>
          <p:cNvSpPr>
            <a:spLocks noGrp="1" noChangeArrowheads="1"/>
          </p:cNvSpPr>
          <p:nvPr>
            <p:ph type="body" idx="1"/>
          </p:nvPr>
        </p:nvSpPr>
        <p:spPr bwMode="auto">
          <a:xfrm>
            <a:off x="1041400" y="2794000"/>
            <a:ext cx="10922000" cy="57150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850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295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39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184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41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098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556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13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2057" name="Group 9"/>
          <p:cNvGrpSpPr>
            <a:grpSpLocks/>
          </p:cNvGrpSpPr>
          <p:nvPr/>
        </p:nvGrpSpPr>
        <p:grpSpPr bwMode="auto">
          <a:xfrm>
            <a:off x="495300" y="444500"/>
            <a:ext cx="12014200" cy="8890000"/>
            <a:chOff x="0" y="0"/>
            <a:chExt cx="7568" cy="5600"/>
          </a:xfrm>
        </p:grpSpPr>
        <p:pic>
          <p:nvPicPr>
            <p:cNvPr id="2049"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2050"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2051"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2052"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2053"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2054"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2055"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2056"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2058" name="Rectangle 10"/>
          <p:cNvSpPr>
            <a:spLocks noGrp="1" noChangeArrowheads="1"/>
          </p:cNvSpPr>
          <p:nvPr>
            <p:ph type="title"/>
          </p:nvPr>
        </p:nvSpPr>
        <p:spPr bwMode="auto">
          <a:xfrm>
            <a:off x="1041400" y="533400"/>
            <a:ext cx="10922000" cy="22098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2059" name="Rectangle 11"/>
          <p:cNvSpPr>
            <a:spLocks noGrp="1" noChangeArrowheads="1"/>
          </p:cNvSpPr>
          <p:nvPr>
            <p:ph type="body" idx="1"/>
          </p:nvPr>
        </p:nvSpPr>
        <p:spPr bwMode="auto">
          <a:xfrm>
            <a:off x="1041400" y="2794000"/>
            <a:ext cx="5207000" cy="57150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850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295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39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184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41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098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556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13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3081" name="Group 9"/>
          <p:cNvGrpSpPr>
            <a:grpSpLocks/>
          </p:cNvGrpSpPr>
          <p:nvPr/>
        </p:nvGrpSpPr>
        <p:grpSpPr bwMode="auto">
          <a:xfrm>
            <a:off x="495300" y="444500"/>
            <a:ext cx="12014200" cy="8890000"/>
            <a:chOff x="0" y="0"/>
            <a:chExt cx="7568" cy="5600"/>
          </a:xfrm>
        </p:grpSpPr>
        <p:pic>
          <p:nvPicPr>
            <p:cNvPr id="3073"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3074"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3075"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3076"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3077"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3078"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3079"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3080"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3082" name="Rectangle 10"/>
          <p:cNvSpPr>
            <a:spLocks noGrp="1" noChangeArrowheads="1"/>
          </p:cNvSpPr>
          <p:nvPr>
            <p:ph type="title"/>
          </p:nvPr>
        </p:nvSpPr>
        <p:spPr bwMode="auto">
          <a:xfrm>
            <a:off x="1041400" y="533400"/>
            <a:ext cx="10922000" cy="22098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3083" name="Rectangle 11"/>
          <p:cNvSpPr>
            <a:spLocks noGrp="1" noChangeArrowheads="1"/>
          </p:cNvSpPr>
          <p:nvPr>
            <p:ph type="body" idx="1"/>
          </p:nvPr>
        </p:nvSpPr>
        <p:spPr bwMode="auto">
          <a:xfrm>
            <a:off x="1041400" y="2794000"/>
            <a:ext cx="5207000" cy="57150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850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295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39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184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41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098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556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13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4105" name="Group 9"/>
          <p:cNvGrpSpPr>
            <a:grpSpLocks/>
          </p:cNvGrpSpPr>
          <p:nvPr/>
        </p:nvGrpSpPr>
        <p:grpSpPr bwMode="auto">
          <a:xfrm>
            <a:off x="495300" y="444500"/>
            <a:ext cx="12014200" cy="8890000"/>
            <a:chOff x="0" y="0"/>
            <a:chExt cx="7568" cy="5600"/>
          </a:xfrm>
        </p:grpSpPr>
        <p:pic>
          <p:nvPicPr>
            <p:cNvPr id="4097"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4098"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4099"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4100"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4101"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4102"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4103"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4104"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4106" name="Rectangle 10"/>
          <p:cNvSpPr>
            <a:spLocks noGrp="1" noChangeArrowheads="1"/>
          </p:cNvSpPr>
          <p:nvPr>
            <p:ph type="title"/>
          </p:nvPr>
        </p:nvSpPr>
        <p:spPr bwMode="auto">
          <a:xfrm>
            <a:off x="1041400" y="533400"/>
            <a:ext cx="10922000" cy="22098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4107" name="Rectangle 11"/>
          <p:cNvSpPr>
            <a:spLocks noGrp="1" noChangeArrowheads="1"/>
          </p:cNvSpPr>
          <p:nvPr>
            <p:ph type="body" idx="1"/>
          </p:nvPr>
        </p:nvSpPr>
        <p:spPr bwMode="auto">
          <a:xfrm>
            <a:off x="6756400" y="2794000"/>
            <a:ext cx="5207000" cy="57150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850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295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39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184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41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098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556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13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5129" name="Group 9"/>
          <p:cNvGrpSpPr>
            <a:grpSpLocks/>
          </p:cNvGrpSpPr>
          <p:nvPr/>
        </p:nvGrpSpPr>
        <p:grpSpPr bwMode="auto">
          <a:xfrm>
            <a:off x="495300" y="444500"/>
            <a:ext cx="12014200" cy="8890000"/>
            <a:chOff x="0" y="0"/>
            <a:chExt cx="7568" cy="5600"/>
          </a:xfrm>
        </p:grpSpPr>
        <p:pic>
          <p:nvPicPr>
            <p:cNvPr id="5121"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5122"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5123"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5124"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5125"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5126"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5127"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5128"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5130" name="Rectangle 10"/>
          <p:cNvSpPr>
            <a:spLocks noGrp="1" noChangeArrowheads="1"/>
          </p:cNvSpPr>
          <p:nvPr>
            <p:ph type="title"/>
          </p:nvPr>
        </p:nvSpPr>
        <p:spPr bwMode="auto">
          <a:xfrm>
            <a:off x="1041400" y="533400"/>
            <a:ext cx="10922000" cy="22098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901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346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90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235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92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149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606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64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6153" name="Group 9"/>
          <p:cNvGrpSpPr>
            <a:grpSpLocks/>
          </p:cNvGrpSpPr>
          <p:nvPr/>
        </p:nvGrpSpPr>
        <p:grpSpPr bwMode="auto">
          <a:xfrm>
            <a:off x="495300" y="444500"/>
            <a:ext cx="12014200" cy="8890000"/>
            <a:chOff x="0" y="0"/>
            <a:chExt cx="7568" cy="5600"/>
          </a:xfrm>
        </p:grpSpPr>
        <p:pic>
          <p:nvPicPr>
            <p:cNvPr id="6145"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6146"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6147"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6148"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6149"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6150"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6151"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6152"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901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346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90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235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92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149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606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64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7177" name="Group 9"/>
          <p:cNvGrpSpPr>
            <a:grpSpLocks/>
          </p:cNvGrpSpPr>
          <p:nvPr/>
        </p:nvGrpSpPr>
        <p:grpSpPr bwMode="auto">
          <a:xfrm>
            <a:off x="495300" y="444500"/>
            <a:ext cx="12014200" cy="8890000"/>
            <a:chOff x="0" y="0"/>
            <a:chExt cx="7568" cy="5600"/>
          </a:xfrm>
        </p:grpSpPr>
        <p:pic>
          <p:nvPicPr>
            <p:cNvPr id="7169"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7170"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7171"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7172"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7173"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7174"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7175"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7176"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grpSp>
        <p:nvGrpSpPr>
          <p:cNvPr id="7180" name="Group 12"/>
          <p:cNvGrpSpPr>
            <a:grpSpLocks/>
          </p:cNvGrpSpPr>
          <p:nvPr/>
        </p:nvGrpSpPr>
        <p:grpSpPr bwMode="auto">
          <a:xfrm>
            <a:off x="342900" y="355600"/>
            <a:ext cx="12319000" cy="9271000"/>
            <a:chOff x="0" y="0"/>
            <a:chExt cx="7760" cy="5840"/>
          </a:xfrm>
        </p:grpSpPr>
        <p:sp>
          <p:nvSpPr>
            <p:cNvPr id="7178" name="Rectangle 10"/>
            <p:cNvSpPr>
              <a:spLocks/>
            </p:cNvSpPr>
            <p:nvPr/>
          </p:nvSpPr>
          <p:spPr bwMode="auto">
            <a:xfrm>
              <a:off x="128" y="96"/>
              <a:ext cx="7504" cy="5488"/>
            </a:xfrm>
            <a:prstGeom prst="rect">
              <a:avLst/>
            </a:prstGeom>
            <a:solidFill>
              <a:schemeClr val="accent1"/>
            </a:solid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7179" name="Picture 11"/>
            <p:cNvPicPr>
              <a:picLocks noChangeArrowheads="1"/>
            </p:cNvPicPr>
            <p:nvPr/>
          </p:nvPicPr>
          <p:blipFill>
            <a:blip r:embed="rId22"/>
            <a:srcRect/>
            <a:stretch>
              <a:fillRect/>
            </a:stretch>
          </p:blipFill>
          <p:spPr bwMode="auto">
            <a:xfrm>
              <a:off x="0" y="0"/>
              <a:ext cx="7760" cy="5840"/>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901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346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90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235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92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149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606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64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8201" name="Group 9"/>
          <p:cNvGrpSpPr>
            <a:grpSpLocks/>
          </p:cNvGrpSpPr>
          <p:nvPr/>
        </p:nvGrpSpPr>
        <p:grpSpPr bwMode="auto">
          <a:xfrm>
            <a:off x="495300" y="444500"/>
            <a:ext cx="12014200" cy="8890000"/>
            <a:chOff x="0" y="0"/>
            <a:chExt cx="7568" cy="5600"/>
          </a:xfrm>
        </p:grpSpPr>
        <p:pic>
          <p:nvPicPr>
            <p:cNvPr id="8193"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8194"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8195"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8196"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8197"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8198"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8199"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8200"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grpSp>
        <p:nvGrpSpPr>
          <p:cNvPr id="8204" name="Group 12"/>
          <p:cNvGrpSpPr>
            <a:grpSpLocks/>
          </p:cNvGrpSpPr>
          <p:nvPr/>
        </p:nvGrpSpPr>
        <p:grpSpPr bwMode="auto">
          <a:xfrm>
            <a:off x="342900" y="355600"/>
            <a:ext cx="12319000" cy="9271000"/>
            <a:chOff x="0" y="0"/>
            <a:chExt cx="7760" cy="5840"/>
          </a:xfrm>
        </p:grpSpPr>
        <p:sp>
          <p:nvSpPr>
            <p:cNvPr id="8202" name="Rectangle 10"/>
            <p:cNvSpPr>
              <a:spLocks/>
            </p:cNvSpPr>
            <p:nvPr/>
          </p:nvSpPr>
          <p:spPr bwMode="auto">
            <a:xfrm>
              <a:off x="128" y="96"/>
              <a:ext cx="7504" cy="5488"/>
            </a:xfrm>
            <a:prstGeom prst="rect">
              <a:avLst/>
            </a:prstGeom>
            <a:solidFill>
              <a:schemeClr val="accent1"/>
            </a:solid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8203" name="Picture 11"/>
            <p:cNvPicPr>
              <a:picLocks noChangeArrowheads="1"/>
            </p:cNvPicPr>
            <p:nvPr/>
          </p:nvPicPr>
          <p:blipFill>
            <a:blip r:embed="rId22"/>
            <a:srcRect/>
            <a:stretch>
              <a:fillRect/>
            </a:stretch>
          </p:blipFill>
          <p:spPr bwMode="auto">
            <a:xfrm>
              <a:off x="0" y="0"/>
              <a:ext cx="7760" cy="5840"/>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901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346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90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235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92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149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606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64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9225" name="Group 9"/>
          <p:cNvGrpSpPr>
            <a:grpSpLocks/>
          </p:cNvGrpSpPr>
          <p:nvPr/>
        </p:nvGrpSpPr>
        <p:grpSpPr bwMode="auto">
          <a:xfrm>
            <a:off x="495300" y="444500"/>
            <a:ext cx="12014200" cy="8890000"/>
            <a:chOff x="0" y="0"/>
            <a:chExt cx="7568" cy="5600"/>
          </a:xfrm>
        </p:grpSpPr>
        <p:pic>
          <p:nvPicPr>
            <p:cNvPr id="9217"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9218"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9219"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9220"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9221"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9222"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9223"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9224"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grpSp>
        <p:nvGrpSpPr>
          <p:cNvPr id="9228" name="Group 12"/>
          <p:cNvGrpSpPr>
            <a:grpSpLocks/>
          </p:cNvGrpSpPr>
          <p:nvPr/>
        </p:nvGrpSpPr>
        <p:grpSpPr bwMode="auto">
          <a:xfrm>
            <a:off x="342900" y="355600"/>
            <a:ext cx="12319000" cy="9271000"/>
            <a:chOff x="0" y="0"/>
            <a:chExt cx="7760" cy="5840"/>
          </a:xfrm>
        </p:grpSpPr>
        <p:sp>
          <p:nvSpPr>
            <p:cNvPr id="9226" name="Rectangle 10"/>
            <p:cNvSpPr>
              <a:spLocks/>
            </p:cNvSpPr>
            <p:nvPr/>
          </p:nvSpPr>
          <p:spPr bwMode="auto">
            <a:xfrm>
              <a:off x="128" y="96"/>
              <a:ext cx="7504" cy="5488"/>
            </a:xfrm>
            <a:prstGeom prst="rect">
              <a:avLst/>
            </a:prstGeom>
            <a:solidFill>
              <a:schemeClr val="accent1"/>
            </a:solid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9227" name="Picture 11"/>
            <p:cNvPicPr>
              <a:picLocks noChangeArrowheads="1"/>
            </p:cNvPicPr>
            <p:nvPr/>
          </p:nvPicPr>
          <p:blipFill>
            <a:blip r:embed="rId22"/>
            <a:srcRect/>
            <a:stretch>
              <a:fillRect/>
            </a:stretch>
          </p:blipFill>
          <p:spPr bwMode="auto">
            <a:xfrm>
              <a:off x="0" y="0"/>
              <a:ext cx="7760" cy="5840"/>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901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346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90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235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92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149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606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64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Biblio</a:t>
            </a:r>
            <a:endParaRPr lang="en-US" dirty="0"/>
          </a:p>
        </p:txBody>
      </p:sp>
      <p:sp>
        <p:nvSpPr>
          <p:cNvPr id="3" name="Content Placeholder 2"/>
          <p:cNvSpPr>
            <a:spLocks noGrp="1"/>
          </p:cNvSpPr>
          <p:nvPr>
            <p:ph idx="1"/>
          </p:nvPr>
        </p:nvSpPr>
        <p:spPr/>
        <p:txBody>
          <a:bodyPr/>
          <a:lstStyle/>
          <a:p>
            <a:r>
              <a:rPr lang="en-US" dirty="0" smtClean="0"/>
              <a:t>Dan Crankshaw</a:t>
            </a:r>
          </a:p>
          <a:p>
            <a:r>
              <a:rPr lang="en-US" dirty="0" smtClean="0"/>
              <a:t>Cain Lu</a:t>
            </a:r>
          </a:p>
          <a:p>
            <a:r>
              <a:rPr lang="en-US" dirty="0" smtClean="0"/>
              <a:t>Paul O’Neill</a:t>
            </a:r>
          </a:p>
          <a:p>
            <a:r>
              <a:rPr lang="en-US" dirty="0" err="1" smtClean="0"/>
              <a:t>Jiefeng</a:t>
            </a:r>
            <a:r>
              <a:rPr lang="en-US" dirty="0" smtClean="0"/>
              <a:t> </a:t>
            </a:r>
            <a:r>
              <a:rPr lang="en-US" dirty="0" err="1" smtClean="0"/>
              <a:t>Zhai</a:t>
            </a:r>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Overview: Model</a:t>
            </a:r>
            <a:endParaRPr lang="en-US" dirty="0"/>
          </a:p>
        </p:txBody>
      </p:sp>
      <p:pic>
        <p:nvPicPr>
          <p:cNvPr id="4" name="Content Placeholder 3" descr="model_diagram.png"/>
          <p:cNvPicPr>
            <a:picLocks noGrp="1" noChangeAspect="1"/>
          </p:cNvPicPr>
          <p:nvPr>
            <p:ph idx="1"/>
          </p:nvPr>
        </p:nvPicPr>
        <p:blipFill>
          <a:blip r:embed="rId2"/>
          <a:srcRect l="-15589" r="-15589"/>
          <a:stretch>
            <a:fillRect/>
          </a:stretch>
        </p:blipFill>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Overview: File Display</a:t>
            </a:r>
            <a:endParaRPr lang="en-US" dirty="0"/>
          </a:p>
        </p:txBody>
      </p:sp>
      <p:pic>
        <p:nvPicPr>
          <p:cNvPr id="4" name="Content Placeholder 3" descr="file_display_class_diagram.png"/>
          <p:cNvPicPr>
            <a:picLocks noGrp="1" noChangeAspect="1"/>
          </p:cNvPicPr>
          <p:nvPr>
            <p:ph idx="1"/>
          </p:nvPr>
        </p:nvPicPr>
        <p:blipFill>
          <a:blip r:embed="rId2"/>
          <a:srcRect l="-9233" r="-9233"/>
          <a:stretch>
            <a:fillRect/>
          </a:stretch>
        </p:blipFill>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Overview: Search</a:t>
            </a:r>
            <a:endParaRPr lang="en-US" dirty="0"/>
          </a:p>
        </p:txBody>
      </p:sp>
      <p:pic>
        <p:nvPicPr>
          <p:cNvPr id="4" name="Content Placeholder 3" descr="search_class_diagram.png"/>
          <p:cNvPicPr>
            <a:picLocks noGrp="1" noChangeAspect="1"/>
          </p:cNvPicPr>
          <p:nvPr>
            <p:ph idx="1"/>
          </p:nvPr>
        </p:nvPicPr>
        <p:blipFill>
          <a:blip r:embed="rId2"/>
          <a:srcRect t="-112390" b="-112390"/>
          <a:stretch>
            <a:fillRect/>
          </a:stretch>
        </p:blipFill>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Cases</a:t>
            </a:r>
            <a:endParaRPr lang="en-US" dirty="0"/>
          </a:p>
        </p:txBody>
      </p:sp>
      <p:pic>
        <p:nvPicPr>
          <p:cNvPr id="6" name="Content Placeholder 5" descr="sequence_diagram1.png"/>
          <p:cNvPicPr>
            <a:picLocks noGrp="1" noChangeAspect="1"/>
          </p:cNvPicPr>
          <p:nvPr>
            <p:ph idx="1"/>
          </p:nvPr>
        </p:nvPicPr>
        <p:blipFill>
          <a:blip r:embed="rId2"/>
          <a:srcRect l="-1426" r="-1426"/>
          <a:stretch>
            <a:fillRect/>
          </a:stretch>
        </p:blipFill>
        <p:spPr>
          <a:xfrm>
            <a:off x="406400" y="2895600"/>
            <a:ext cx="12183524" cy="6375100"/>
          </a:xfrm>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Cases</a:t>
            </a:r>
            <a:endParaRPr lang="en-US" dirty="0"/>
          </a:p>
        </p:txBody>
      </p:sp>
      <p:pic>
        <p:nvPicPr>
          <p:cNvPr id="4" name="Content Placeholder 3" descr="sequence_diagram2.png"/>
          <p:cNvPicPr>
            <a:picLocks noGrp="1" noChangeAspect="1"/>
          </p:cNvPicPr>
          <p:nvPr>
            <p:ph idx="1"/>
          </p:nvPr>
        </p:nvPicPr>
        <p:blipFill>
          <a:blip r:embed="rId2"/>
          <a:srcRect l="-25402" r="-25402"/>
          <a:stretch>
            <a:fillRect/>
          </a:stretch>
        </p:blipFill>
        <p:spPr>
          <a:xfrm>
            <a:off x="0" y="2330065"/>
            <a:ext cx="13284200" cy="6951035"/>
          </a:xfrm>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Status</a:t>
            </a:r>
            <a:endParaRPr lang="en-US" dirty="0"/>
          </a:p>
        </p:txBody>
      </p:sp>
      <p:sp>
        <p:nvSpPr>
          <p:cNvPr id="3" name="Content Placeholder 2"/>
          <p:cNvSpPr>
            <a:spLocks noGrp="1"/>
          </p:cNvSpPr>
          <p:nvPr>
            <p:ph idx="1"/>
          </p:nvPr>
        </p:nvSpPr>
        <p:spPr/>
        <p:txBody>
          <a:bodyPr/>
          <a:lstStyle/>
          <a:p>
            <a:r>
              <a:rPr lang="en-US" dirty="0" smtClean="0"/>
              <a:t>Hibernate integrated with HSQLDB</a:t>
            </a:r>
          </a:p>
          <a:p>
            <a:r>
              <a:rPr lang="en-US" dirty="0" smtClean="0"/>
              <a:t>Render and display </a:t>
            </a:r>
            <a:r>
              <a:rPr lang="en-US" dirty="0" err="1" smtClean="0"/>
              <a:t>PDFs</a:t>
            </a:r>
            <a:r>
              <a:rPr lang="en-US" dirty="0" smtClean="0"/>
              <a:t> in a </a:t>
            </a:r>
            <a:r>
              <a:rPr lang="en-US" dirty="0" err="1" smtClean="0"/>
              <a:t>scrollpane</a:t>
            </a:r>
            <a:r>
              <a:rPr lang="en-US" dirty="0" smtClean="0"/>
              <a:t> using </a:t>
            </a:r>
            <a:r>
              <a:rPr lang="en-US" dirty="0" err="1" smtClean="0"/>
              <a:t>JPedal</a:t>
            </a:r>
            <a:endParaRPr lang="en-US" dirty="0" smtClean="0"/>
          </a:p>
          <a:p>
            <a:r>
              <a:rPr lang="en-US" dirty="0" smtClean="0"/>
              <a:t>Basic import GUI</a:t>
            </a:r>
            <a:endParaRPr lang="en-US" dirty="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Plans</a:t>
            </a:r>
            <a:endParaRPr lang="en-US" dirty="0"/>
          </a:p>
        </p:txBody>
      </p:sp>
      <p:sp>
        <p:nvSpPr>
          <p:cNvPr id="3" name="Content Placeholder 2"/>
          <p:cNvSpPr>
            <a:spLocks noGrp="1"/>
          </p:cNvSpPr>
          <p:nvPr>
            <p:ph idx="1"/>
          </p:nvPr>
        </p:nvSpPr>
        <p:spPr/>
        <p:txBody>
          <a:bodyPr/>
          <a:lstStyle/>
          <a:p>
            <a:r>
              <a:rPr lang="en-US" dirty="0" smtClean="0"/>
              <a:t>RSS Reader</a:t>
            </a:r>
          </a:p>
          <a:p>
            <a:r>
              <a:rPr lang="en-US" dirty="0" smtClean="0"/>
              <a:t>Full-Text Search</a:t>
            </a:r>
          </a:p>
          <a:p>
            <a:r>
              <a:rPr lang="en-US" dirty="0" smtClean="0"/>
              <a:t>More File </a:t>
            </a:r>
            <a:r>
              <a:rPr lang="en-US" dirty="0" smtClean="0"/>
              <a:t>Formats</a:t>
            </a:r>
          </a:p>
          <a:p>
            <a:r>
              <a:rPr lang="en-US" dirty="0" smtClean="0"/>
              <a:t>Bookmarking</a:t>
            </a:r>
            <a:endParaRPr lang="en-US" dirty="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Overview</a:t>
            </a:r>
          </a:p>
          <a:p>
            <a:r>
              <a:rPr lang="en-US" dirty="0" smtClean="0"/>
              <a:t>Architecture</a:t>
            </a:r>
          </a:p>
          <a:p>
            <a:r>
              <a:rPr lang="en-US" dirty="0" smtClean="0"/>
              <a:t>Design</a:t>
            </a:r>
          </a:p>
          <a:p>
            <a:r>
              <a:rPr lang="en-US" dirty="0" smtClean="0"/>
              <a:t>Use Cases</a:t>
            </a:r>
          </a:p>
          <a:p>
            <a:r>
              <a:rPr lang="en-US" dirty="0" smtClean="0"/>
              <a:t>Implementation Status</a:t>
            </a:r>
            <a:endParaRPr lang="en-US" dirty="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Strange File Names</a:t>
            </a:r>
          </a:p>
          <a:p>
            <a:r>
              <a:rPr lang="en-US" dirty="0" smtClean="0"/>
              <a:t>Music libraries, so why not text-based libraries?</a:t>
            </a:r>
          </a:p>
          <a:p>
            <a:r>
              <a:rPr lang="en-US" dirty="0" smtClean="0"/>
              <a:t>Non-hierarchical relationships</a:t>
            </a:r>
          </a:p>
          <a:p>
            <a:r>
              <a:rPr lang="en-US" dirty="0" smtClean="0"/>
              <a:t>Organize and view in one application</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a:t>
            </a:r>
            <a:endParaRPr lang="en-US" dirty="0"/>
          </a:p>
        </p:txBody>
      </p:sp>
      <p:pic>
        <p:nvPicPr>
          <p:cNvPr id="4" name="Content Placeholder 3" descr="reading_gui_sketch.png"/>
          <p:cNvPicPr>
            <a:picLocks noGrp="1" noChangeAspect="1"/>
          </p:cNvPicPr>
          <p:nvPr>
            <p:ph idx="1"/>
          </p:nvPr>
        </p:nvPicPr>
        <p:blipFill>
          <a:blip r:embed="rId2"/>
          <a:srcRect l="-8395" r="-8395"/>
          <a:stretch>
            <a:fillRect/>
          </a:stretch>
        </p:blipFill>
        <p:spPr>
          <a:xfrm>
            <a:off x="94826" y="2485434"/>
            <a:ext cx="12960774" cy="6781800"/>
          </a:xfrm>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a:t>
            </a:r>
            <a:endParaRPr lang="en-US" dirty="0"/>
          </a:p>
        </p:txBody>
      </p:sp>
      <p:pic>
        <p:nvPicPr>
          <p:cNvPr id="4" name="Content Placeholder 3" descr="searching_gui_sketch.png"/>
          <p:cNvPicPr>
            <a:picLocks noGrp="1" noChangeAspect="1"/>
          </p:cNvPicPr>
          <p:nvPr>
            <p:ph idx="1"/>
          </p:nvPr>
        </p:nvPicPr>
        <p:blipFill>
          <a:blip r:embed="rId2"/>
          <a:srcRect l="-18551" r="-18551"/>
          <a:stretch>
            <a:fillRect/>
          </a:stretch>
        </p:blipFill>
        <p:spPr>
          <a:xfrm>
            <a:off x="-50800" y="2286000"/>
            <a:ext cx="13300569" cy="6959600"/>
          </a:xfr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Management</a:t>
            </a:r>
            <a:endParaRPr lang="en-US" dirty="0"/>
          </a:p>
        </p:txBody>
      </p:sp>
      <p:pic>
        <p:nvPicPr>
          <p:cNvPr id="4" name="Content Placeholder 3" descr="manage_tags_gui_sketch.png"/>
          <p:cNvPicPr>
            <a:picLocks noGrp="1" noChangeAspect="1"/>
          </p:cNvPicPr>
          <p:nvPr>
            <p:ph idx="1"/>
          </p:nvPr>
        </p:nvPicPr>
        <p:blipFill>
          <a:blip r:embed="rId2"/>
          <a:srcRect l="-22188" r="-22188"/>
          <a:stretch>
            <a:fillRect/>
          </a:stretch>
        </p:blipFill>
        <p:spPr>
          <a:xfrm>
            <a:off x="95391" y="2465277"/>
            <a:ext cx="12909409" cy="6754923"/>
          </a:xfr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a:t>
            </a:r>
            <a:endParaRPr lang="en-US" dirty="0"/>
          </a:p>
        </p:txBody>
      </p:sp>
      <p:pic>
        <p:nvPicPr>
          <p:cNvPr id="4" name="Content Placeholder 3" descr="import_gui_sketch.png"/>
          <p:cNvPicPr>
            <a:picLocks noGrp="1" noChangeAspect="1"/>
          </p:cNvPicPr>
          <p:nvPr>
            <p:ph idx="1"/>
          </p:nvPr>
        </p:nvPicPr>
        <p:blipFill>
          <a:blip r:embed="rId2"/>
          <a:srcRect l="-43827" r="-43827"/>
          <a:stretch>
            <a:fillRect/>
          </a:stretch>
        </p:blipFill>
        <p:spPr>
          <a:xfrm>
            <a:off x="18627" y="2491083"/>
            <a:ext cx="12960773" cy="6781800"/>
          </a:xfrm>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pic>
        <p:nvPicPr>
          <p:cNvPr id="6" name="Content Placeholder 5" descr="OOSEpresentationarchitecturedrawing (1).png"/>
          <p:cNvPicPr>
            <a:picLocks noGrp="1" noChangeAspect="1"/>
          </p:cNvPicPr>
          <p:nvPr>
            <p:ph idx="1"/>
          </p:nvPr>
        </p:nvPicPr>
        <p:blipFill>
          <a:blip r:embed="rId2"/>
          <a:srcRect l="-21667" r="-21667"/>
          <a:stretch>
            <a:fillRect/>
          </a:stretch>
        </p:blipFill>
        <p:spPr>
          <a:xfrm>
            <a:off x="0" y="2362200"/>
            <a:ext cx="12979400" cy="6791546"/>
          </a:xfrm>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Overview: Import</a:t>
            </a:r>
            <a:endParaRPr lang="en-US" dirty="0"/>
          </a:p>
        </p:txBody>
      </p:sp>
      <p:pic>
        <p:nvPicPr>
          <p:cNvPr id="4" name="Content Placeholder 3" descr="import_search_class_diagram.png"/>
          <p:cNvPicPr>
            <a:picLocks noGrp="1" noChangeAspect="1"/>
          </p:cNvPicPr>
          <p:nvPr>
            <p:ph idx="1"/>
          </p:nvPr>
        </p:nvPicPr>
        <p:blipFill>
          <a:blip r:embed="rId2"/>
          <a:srcRect l="-23259" r="-23259"/>
          <a:stretch>
            <a:fillRect/>
          </a:stretch>
        </p:blipFill>
        <p:spPr/>
      </p:pic>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13.xml.rels><?xml version="1.0" encoding="UTF-8" standalone="yes"?>
<Relationships xmlns="http://schemas.openxmlformats.org/package/2006/relationships"><Relationship Id="rId1" Type="http://schemas.openxmlformats.org/officeDocument/2006/relationships/image" Target="../media/image1.jpeg"/></Relationships>
</file>

<file path=ppt/theme/_rels/theme14.xml.rels><?xml version="1.0" encoding="UTF-8" standalone="yes"?>
<Relationships xmlns="http://schemas.openxmlformats.org/package/2006/relationships"><Relationship Id="rId1" Type="http://schemas.openxmlformats.org/officeDocument/2006/relationships/image" Target="../media/image1.jpeg"/></Relationships>
</file>

<file path=ppt/theme/_rels/theme15.xml.rels><?xml version="1.0" encoding="UTF-8" standalone="yes"?>
<Relationships xmlns="http://schemas.openxmlformats.org/package/2006/relationships"><Relationship Id="rId1" Type="http://schemas.openxmlformats.org/officeDocument/2006/relationships/image" Target="../media/image1.jpeg"/></Relationships>
</file>

<file path=ppt/theme/_rels/theme16.xml.rels><?xml version="1.0" encoding="UTF-8" standalone="yes"?>
<Relationships xmlns="http://schemas.openxmlformats.org/package/2006/relationships"><Relationship Id="rId1" Type="http://schemas.openxmlformats.org/officeDocument/2006/relationships/image" Target="../media/image1.jpeg"/></Relationships>
</file>

<file path=ppt/theme/_rels/theme17.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mp; Bullets">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Title &amp; Bullets">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Photo - 7 up">
  <a:themeElements>
    <a:clrScheme name="">
      <a:dk1>
        <a:srgbClr val="46413B"/>
      </a:dk1>
      <a:lt1>
        <a:srgbClr val="B9BEC4"/>
      </a:lt1>
      <a:dk2>
        <a:srgbClr val="000000"/>
      </a:dk2>
      <a:lt2>
        <a:srgbClr val="808080"/>
      </a:lt2>
      <a:accent1>
        <a:srgbClr val="FFFFFF"/>
      </a:accent1>
      <a:accent2>
        <a:srgbClr val="333399"/>
      </a:accent2>
      <a:accent3>
        <a:srgbClr val="D9DBDE"/>
      </a:accent3>
      <a:accent4>
        <a:srgbClr val="3A3631"/>
      </a:accent4>
      <a:accent5>
        <a:srgbClr val="FFFFFF"/>
      </a:accent5>
      <a:accent6>
        <a:srgbClr val="2D2D8A"/>
      </a:accent6>
      <a:hlink>
        <a:srgbClr val="009999"/>
      </a:hlink>
      <a:folHlink>
        <a:srgbClr val="99CC00"/>
      </a:folHlink>
    </a:clrScheme>
    <a:fontScheme name="Photo - 7 up">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7 u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Title - Center">
  <a:themeElements>
    <a:clrScheme name="">
      <a:dk1>
        <a:srgbClr val="7A6D69"/>
      </a:dk1>
      <a:lt1>
        <a:srgbClr val="859296"/>
      </a:lt1>
      <a:dk2>
        <a:srgbClr val="000000"/>
      </a:dk2>
      <a:lt2>
        <a:srgbClr val="808080"/>
      </a:lt2>
      <a:accent1>
        <a:srgbClr val="BBE0E3"/>
      </a:accent1>
      <a:accent2>
        <a:srgbClr val="333399"/>
      </a:accent2>
      <a:accent3>
        <a:srgbClr val="C2C7C9"/>
      </a:accent3>
      <a:accent4>
        <a:srgbClr val="675C59"/>
      </a:accent4>
      <a:accent5>
        <a:srgbClr val="DAEDEF"/>
      </a:accent5>
      <a:accent6>
        <a:srgbClr val="2D2D8A"/>
      </a:accent6>
      <a:hlink>
        <a:srgbClr val="009999"/>
      </a:hlink>
      <a:folHlink>
        <a:srgbClr val="99CC00"/>
      </a:folHlink>
    </a:clrScheme>
    <a:fontScheme name="Title - Center">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Photo - Horizontal">
  <a:themeElements>
    <a:clrScheme name="">
      <a:dk1>
        <a:srgbClr val="7A6D69"/>
      </a:dk1>
      <a:lt1>
        <a:srgbClr val="859296"/>
      </a:lt1>
      <a:dk2>
        <a:srgbClr val="000000"/>
      </a:dk2>
      <a:lt2>
        <a:srgbClr val="808080"/>
      </a:lt2>
      <a:accent1>
        <a:srgbClr val="FFFFFF"/>
      </a:accent1>
      <a:accent2>
        <a:srgbClr val="333399"/>
      </a:accent2>
      <a:accent3>
        <a:srgbClr val="C2C7C9"/>
      </a:accent3>
      <a:accent4>
        <a:srgbClr val="675C59"/>
      </a:accent4>
      <a:accent5>
        <a:srgbClr val="FFFFFF"/>
      </a:accent5>
      <a:accent6>
        <a:srgbClr val="2D2D8A"/>
      </a:accent6>
      <a:hlink>
        <a:srgbClr val="009999"/>
      </a:hlink>
      <a:folHlink>
        <a:srgbClr val="99CC00"/>
      </a:folHlink>
    </a:clrScheme>
    <a:fontScheme name="Photo - Horizontal">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Photo - Vertical">
  <a:themeElements>
    <a:clrScheme name="">
      <a:dk1>
        <a:srgbClr val="7A6D69"/>
      </a:dk1>
      <a:lt1>
        <a:srgbClr val="859296"/>
      </a:lt1>
      <a:dk2>
        <a:srgbClr val="000000"/>
      </a:dk2>
      <a:lt2>
        <a:srgbClr val="808080"/>
      </a:lt2>
      <a:accent1>
        <a:srgbClr val="BBE0E3"/>
      </a:accent1>
      <a:accent2>
        <a:srgbClr val="333399"/>
      </a:accent2>
      <a:accent3>
        <a:srgbClr val="C2C7C9"/>
      </a:accent3>
      <a:accent4>
        <a:srgbClr val="675C59"/>
      </a:accent4>
      <a:accent5>
        <a:srgbClr val="DAEDEF"/>
      </a:accent5>
      <a:accent6>
        <a:srgbClr val="2D2D8A"/>
      </a:accent6>
      <a:hlink>
        <a:srgbClr val="009999"/>
      </a:hlink>
      <a:folHlink>
        <a:srgbClr val="99CC00"/>
      </a:folHlink>
    </a:clrScheme>
    <a:fontScheme name="Photo - Vertical">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Photo - Horizontal 3 Up">
  <a:themeElements>
    <a:clrScheme name="">
      <a:dk1>
        <a:srgbClr val="7A6D69"/>
      </a:dk1>
      <a:lt1>
        <a:srgbClr val="859296"/>
      </a:lt1>
      <a:dk2>
        <a:srgbClr val="000000"/>
      </a:dk2>
      <a:lt2>
        <a:srgbClr val="808080"/>
      </a:lt2>
      <a:accent1>
        <a:srgbClr val="FFFFFF"/>
      </a:accent1>
      <a:accent2>
        <a:srgbClr val="333399"/>
      </a:accent2>
      <a:accent3>
        <a:srgbClr val="C2C7C9"/>
      </a:accent3>
      <a:accent4>
        <a:srgbClr val="675C59"/>
      </a:accent4>
      <a:accent5>
        <a:srgbClr val="FFFFFF"/>
      </a:accent5>
      <a:accent6>
        <a:srgbClr val="2D2D8A"/>
      </a:accent6>
      <a:hlink>
        <a:srgbClr val="009999"/>
      </a:hlink>
      <a:folHlink>
        <a:srgbClr val="99CC00"/>
      </a:folHlink>
    </a:clrScheme>
    <a:fontScheme name="Photo - Horizontal 3 Up">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Horizontal 3 U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Title &amp; Subtitle">
  <a:themeElements>
    <a:clrScheme name="">
      <a:dk1>
        <a:srgbClr val="7A6D69"/>
      </a:dk1>
      <a:lt1>
        <a:srgbClr val="859296"/>
      </a:lt1>
      <a:dk2>
        <a:srgbClr val="000000"/>
      </a:dk2>
      <a:lt2>
        <a:srgbClr val="808080"/>
      </a:lt2>
      <a:accent1>
        <a:srgbClr val="BBE0E3"/>
      </a:accent1>
      <a:accent2>
        <a:srgbClr val="333399"/>
      </a:accent2>
      <a:accent3>
        <a:srgbClr val="C2C7C9"/>
      </a:accent3>
      <a:accent4>
        <a:srgbClr val="675C59"/>
      </a:accent4>
      <a:accent5>
        <a:srgbClr val="DAEDEF"/>
      </a:accent5>
      <a:accent6>
        <a:srgbClr val="2D2D8A"/>
      </a:accent6>
      <a:hlink>
        <a:srgbClr val="009999"/>
      </a:hlink>
      <a:folHlink>
        <a:srgbClr val="99CC00"/>
      </a:folHlink>
    </a:clrScheme>
    <a:fontScheme name="Title &amp; Subtitle">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Bullets">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Bullets">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Title &amp; Bullets - 2 Column">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Title &amp; Bullets - 2 Column">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amp; Bullets - 2 Colum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Bullets &amp; Photo">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Title, Bullets &amp; Photo">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Bullets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amp; Bullets - Left">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Title &amp; Bullets - Left">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itle &amp; Bullets - Right">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Title &amp; Bullets - Right">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itle - Top">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Title - Top">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Blank">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Blank">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Photo - Big">
  <a:themeElements>
    <a:clrScheme name="">
      <a:dk1>
        <a:srgbClr val="46413B"/>
      </a:dk1>
      <a:lt1>
        <a:srgbClr val="B9BEC4"/>
      </a:lt1>
      <a:dk2>
        <a:srgbClr val="000000"/>
      </a:dk2>
      <a:lt2>
        <a:srgbClr val="808080"/>
      </a:lt2>
      <a:accent1>
        <a:srgbClr val="FFFFFF"/>
      </a:accent1>
      <a:accent2>
        <a:srgbClr val="333399"/>
      </a:accent2>
      <a:accent3>
        <a:srgbClr val="D9DBDE"/>
      </a:accent3>
      <a:accent4>
        <a:srgbClr val="3A3631"/>
      </a:accent4>
      <a:accent5>
        <a:srgbClr val="FFFFFF"/>
      </a:accent5>
      <a:accent6>
        <a:srgbClr val="2D2D8A"/>
      </a:accent6>
      <a:hlink>
        <a:srgbClr val="009999"/>
      </a:hlink>
      <a:folHlink>
        <a:srgbClr val="99CC00"/>
      </a:folHlink>
    </a:clrScheme>
    <a:fontScheme name="Photo - Big">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Bi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Photo - 3 up">
  <a:themeElements>
    <a:clrScheme name="">
      <a:dk1>
        <a:srgbClr val="46413B"/>
      </a:dk1>
      <a:lt1>
        <a:srgbClr val="B9BEC4"/>
      </a:lt1>
      <a:dk2>
        <a:srgbClr val="000000"/>
      </a:dk2>
      <a:lt2>
        <a:srgbClr val="808080"/>
      </a:lt2>
      <a:accent1>
        <a:srgbClr val="FFFFFF"/>
      </a:accent1>
      <a:accent2>
        <a:srgbClr val="333399"/>
      </a:accent2>
      <a:accent3>
        <a:srgbClr val="D9DBDE"/>
      </a:accent3>
      <a:accent4>
        <a:srgbClr val="3A3631"/>
      </a:accent4>
      <a:accent5>
        <a:srgbClr val="FFFFFF"/>
      </a:accent5>
      <a:accent6>
        <a:srgbClr val="2D2D8A"/>
      </a:accent6>
      <a:hlink>
        <a:srgbClr val="009999"/>
      </a:hlink>
      <a:folHlink>
        <a:srgbClr val="99CC00"/>
      </a:folHlink>
    </a:clrScheme>
    <a:fontScheme name="Photo - 3 up">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3 u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Photo - 5 up">
  <a:themeElements>
    <a:clrScheme name="">
      <a:dk1>
        <a:srgbClr val="46413B"/>
      </a:dk1>
      <a:lt1>
        <a:srgbClr val="B9BEC4"/>
      </a:lt1>
      <a:dk2>
        <a:srgbClr val="000000"/>
      </a:dk2>
      <a:lt2>
        <a:srgbClr val="808080"/>
      </a:lt2>
      <a:accent1>
        <a:srgbClr val="FFFFFF"/>
      </a:accent1>
      <a:accent2>
        <a:srgbClr val="333399"/>
      </a:accent2>
      <a:accent3>
        <a:srgbClr val="D9DBDE"/>
      </a:accent3>
      <a:accent4>
        <a:srgbClr val="3A3631"/>
      </a:accent4>
      <a:accent5>
        <a:srgbClr val="FFFFFF"/>
      </a:accent5>
      <a:accent6>
        <a:srgbClr val="2D2D8A"/>
      </a:accent6>
      <a:hlink>
        <a:srgbClr val="009999"/>
      </a:hlink>
      <a:folHlink>
        <a:srgbClr val="99CC00"/>
      </a:folHlink>
    </a:clrScheme>
    <a:fontScheme name="Photo - 5 up">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5 u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107</TotalTime>
  <Pages>0</Pages>
  <Words>221</Words>
  <Characters>0</Characters>
  <Application>Microsoft Macintosh PowerPoint</Application>
  <PresentationFormat>Custom</PresentationFormat>
  <Lines>0</Lines>
  <Paragraphs>43</Paragraphs>
  <Slides>16</Slides>
  <Notes>2</Notes>
  <HiddenSlides>0</HiddenSlides>
  <MMClips>0</MMClips>
  <ScaleCrop>false</ScaleCrop>
  <HeadingPairs>
    <vt:vector size="4" baseType="variant">
      <vt:variant>
        <vt:lpstr>Design Template</vt:lpstr>
      </vt:variant>
      <vt:variant>
        <vt:i4>17</vt:i4>
      </vt:variant>
      <vt:variant>
        <vt:lpstr>Slide Titles</vt:lpstr>
      </vt:variant>
      <vt:variant>
        <vt:i4>16</vt:i4>
      </vt:variant>
    </vt:vector>
  </HeadingPairs>
  <TitlesOfParts>
    <vt:vector size="33" baseType="lpstr">
      <vt:lpstr>Title &amp; Bullets</vt:lpstr>
      <vt:lpstr>Title, Bullets &amp; Photo</vt:lpstr>
      <vt:lpstr>Title &amp; Bullets - Left</vt:lpstr>
      <vt:lpstr>Title &amp; Bullets - Right</vt:lpstr>
      <vt:lpstr>Title - Top</vt:lpstr>
      <vt:lpstr>Blank</vt:lpstr>
      <vt:lpstr>Photo - Big</vt:lpstr>
      <vt:lpstr>Photo - 3 up</vt:lpstr>
      <vt:lpstr>Photo - 5 up</vt:lpstr>
      <vt:lpstr>Photo - 7 up</vt:lpstr>
      <vt:lpstr>Title - Center</vt:lpstr>
      <vt:lpstr>Photo - Horizontal</vt:lpstr>
      <vt:lpstr>Photo - Vertical</vt:lpstr>
      <vt:lpstr>Photo - Horizontal 3 Up</vt:lpstr>
      <vt:lpstr>Title &amp; Subtitle</vt:lpstr>
      <vt:lpstr>Bullets</vt:lpstr>
      <vt:lpstr>Title &amp; Bullets - 2 Column</vt:lpstr>
      <vt:lpstr>Biblio</vt:lpstr>
      <vt:lpstr>Agenda</vt:lpstr>
      <vt:lpstr>Motivation</vt:lpstr>
      <vt:lpstr>Reading</vt:lpstr>
      <vt:lpstr>Searching</vt:lpstr>
      <vt:lpstr>Tag Management</vt:lpstr>
      <vt:lpstr>Importing</vt:lpstr>
      <vt:lpstr>Architecture</vt:lpstr>
      <vt:lpstr>Code Overview: Import</vt:lpstr>
      <vt:lpstr>Code Overview: Model</vt:lpstr>
      <vt:lpstr>Code Overview: File Display</vt:lpstr>
      <vt:lpstr>Code Overview: Search</vt:lpstr>
      <vt:lpstr>Use Cases</vt:lpstr>
      <vt:lpstr>Use Cases</vt:lpstr>
      <vt:lpstr>Status</vt:lpstr>
      <vt:lpstr>Plans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Biblio</dc:title>
  <dc:subject/>
  <dc:creator/>
  <cp:keywords/>
  <dc:description/>
  <cp:lastModifiedBy>Daniel Crankshaw</cp:lastModifiedBy>
  <cp:revision>17</cp:revision>
  <dcterms:created xsi:type="dcterms:W3CDTF">2011-10-31T15:26:50Z</dcterms:created>
  <dcterms:modified xsi:type="dcterms:W3CDTF">2011-10-31T16:52:21Z</dcterms:modified>
</cp:coreProperties>
</file>